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9"/>
  </p:notesMasterIdLst>
  <p:sldIdLst>
    <p:sldId id="256" r:id="rId5"/>
    <p:sldId id="257" r:id="rId6"/>
    <p:sldId id="258" r:id="rId7"/>
    <p:sldId id="264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75" r:id="rId16"/>
    <p:sldId id="276" r:id="rId17"/>
    <p:sldId id="270" r:id="rId18"/>
    <p:sldId id="273" r:id="rId19"/>
    <p:sldId id="272" r:id="rId20"/>
    <p:sldId id="274" r:id="rId21"/>
    <p:sldId id="267" r:id="rId22"/>
    <p:sldId id="268" r:id="rId23"/>
    <p:sldId id="269" r:id="rId24"/>
    <p:sldId id="277" r:id="rId25"/>
    <p:sldId id="271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67878-BEFA-4E8B-9BE3-45355E7C8122}" v="4" dt="2021-03-16T15:00:03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24F67878-BEFA-4E8B-9BE3-45355E7C8122}"/>
    <pc:docChg chg="addSld delSld modSld">
      <pc:chgData name="Ariel Avshalom" userId="ad20b999a1aae67d" providerId="LiveId" clId="{24F67878-BEFA-4E8B-9BE3-45355E7C8122}" dt="2021-03-16T13:02:42.093" v="17" actId="20577"/>
      <pc:docMkLst>
        <pc:docMk/>
      </pc:docMkLst>
      <pc:sldChg chg="modSp mod">
        <pc:chgData name="Ariel Avshalom" userId="ad20b999a1aae67d" providerId="LiveId" clId="{24F67878-BEFA-4E8B-9BE3-45355E7C8122}" dt="2021-03-16T13:02:42.093" v="17" actId="20577"/>
        <pc:sldMkLst>
          <pc:docMk/>
          <pc:sldMk cId="1352937881" sldId="256"/>
        </pc:sldMkLst>
        <pc:spChg chg="mod">
          <ac:chgData name="Ariel Avshalom" userId="ad20b999a1aae67d" providerId="LiveId" clId="{24F67878-BEFA-4E8B-9BE3-45355E7C8122}" dt="2021-03-16T13:02:42.093" v="17" actId="20577"/>
          <ac:spMkLst>
            <pc:docMk/>
            <pc:sldMk cId="1352937881" sldId="256"/>
            <ac:spMk id="2" creationId="{29763196-7114-4C43-8755-452B09B09599}"/>
          </ac:spMkLst>
        </pc:spChg>
      </pc:sldChg>
      <pc:sldChg chg="new del">
        <pc:chgData name="Ariel Avshalom" userId="ad20b999a1aae67d" providerId="LiveId" clId="{24F67878-BEFA-4E8B-9BE3-45355E7C8122}" dt="2021-03-16T13:02:30.006" v="1" actId="2696"/>
        <pc:sldMkLst>
          <pc:docMk/>
          <pc:sldMk cId="2547444392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www.youtube.com/watch?v=Ug_iluxQ1IQ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zC3A4OQTE&amp;t=1s" TargetMode="External"/><Relationship Id="rId2" Type="http://schemas.openxmlformats.org/officeDocument/2006/relationships/hyperlink" Target="https://www.youtube.com/watch?v=pVfj6mxhdMw" TargetMode="External"/><Relationship Id="rId1" Type="http://schemas.openxmlformats.org/officeDocument/2006/relationships/hyperlink" Target="https://brilliant.org/wiki/depth-first-search-dfs/" TargetMode="External"/><Relationship Id="rId5" Type="http://schemas.openxmlformats.org/officeDocument/2006/relationships/hyperlink" Target="https://brilliant.org/wiki/flow-network/" TargetMode="External"/><Relationship Id="rId4" Type="http://schemas.openxmlformats.org/officeDocument/2006/relationships/hyperlink" Target="https://www.redblobgames.com/pathfinding/a-star/introduction.html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27.png"/><Relationship Id="rId1" Type="http://schemas.openxmlformats.org/officeDocument/2006/relationships/hyperlink" Target="https://www.youtube.com/watch?v=XqfUXLfwmvI" TargetMode="External"/><Relationship Id="rId6" Type="http://schemas.openxmlformats.org/officeDocument/2006/relationships/image" Target="../media/image50.png"/><Relationship Id="rId11" Type="http://schemas.openxmlformats.org/officeDocument/2006/relationships/image" Target="../media/image54.svg"/><Relationship Id="rId5" Type="http://schemas.openxmlformats.org/officeDocument/2006/relationships/image" Target="../media/image49.sv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youtube.com/watch?v=Ug_iluxQ1IQ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zC3A4OQTE&amp;t=1s" TargetMode="External"/><Relationship Id="rId2" Type="http://schemas.openxmlformats.org/officeDocument/2006/relationships/hyperlink" Target="https://www.youtube.com/watch?v=pVfj6mxhdMw" TargetMode="External"/><Relationship Id="rId1" Type="http://schemas.openxmlformats.org/officeDocument/2006/relationships/hyperlink" Target="https://brilliant.org/wiki/depth-first-search-dfs/" TargetMode="External"/><Relationship Id="rId5" Type="http://schemas.openxmlformats.org/officeDocument/2006/relationships/hyperlink" Target="https://brilliant.org/wiki/flow-network/" TargetMode="External"/><Relationship Id="rId4" Type="http://schemas.openxmlformats.org/officeDocument/2006/relationships/hyperlink" Target="https://www.redblobgames.com/pathfinding/a-star/introduction.html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2" Type="http://schemas.openxmlformats.org/officeDocument/2006/relationships/image" Target="../media/image47.svg"/><Relationship Id="rId1" Type="http://schemas.openxmlformats.org/officeDocument/2006/relationships/image" Target="../media/image27.png"/><Relationship Id="rId6" Type="http://schemas.openxmlformats.org/officeDocument/2006/relationships/image" Target="../media/image51.svg"/><Relationship Id="rId11" Type="http://schemas.openxmlformats.org/officeDocument/2006/relationships/hyperlink" Target="https://www.youtube.com/watch?v=XqfUXLfwmvI" TargetMode="External"/><Relationship Id="rId5" Type="http://schemas.openxmlformats.org/officeDocument/2006/relationships/image" Target="../media/image50.png"/><Relationship Id="rId10" Type="http://schemas.openxmlformats.org/officeDocument/2006/relationships/image" Target="../media/image54.svg"/><Relationship Id="rId4" Type="http://schemas.openxmlformats.org/officeDocument/2006/relationships/image" Target="../media/image49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6AAEA-4DB0-45B0-88F0-9B24C625DD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96CF5E-592D-4BF6-8B3D-D7313A516DDA}">
      <dgm:prSet/>
      <dgm:spPr/>
      <dgm:t>
        <a:bodyPr/>
        <a:lstStyle/>
        <a:p>
          <a:r>
            <a:rPr lang="en-US" dirty="0"/>
            <a:t>Get to university or work</a:t>
          </a:r>
        </a:p>
      </dgm:t>
    </dgm:pt>
    <dgm:pt modelId="{48B2986E-2337-451B-B352-E697D69C2823}" type="parTrans" cxnId="{8F99436C-83C3-44E3-A23A-C1BF8395A3A2}">
      <dgm:prSet/>
      <dgm:spPr/>
      <dgm:t>
        <a:bodyPr/>
        <a:lstStyle/>
        <a:p>
          <a:endParaRPr lang="en-US"/>
        </a:p>
      </dgm:t>
    </dgm:pt>
    <dgm:pt modelId="{E8EB6F6B-4BE6-4C17-BA33-7AFBA1370954}" type="sibTrans" cxnId="{8F99436C-83C3-44E3-A23A-C1BF8395A3A2}">
      <dgm:prSet/>
      <dgm:spPr/>
      <dgm:t>
        <a:bodyPr/>
        <a:lstStyle/>
        <a:p>
          <a:endParaRPr lang="en-US"/>
        </a:p>
      </dgm:t>
    </dgm:pt>
    <dgm:pt modelId="{0045337B-96E2-4264-BDED-105845A428C7}">
      <dgm:prSet/>
      <dgm:spPr/>
      <dgm:t>
        <a:bodyPr/>
        <a:lstStyle/>
        <a:p>
          <a:r>
            <a:rPr lang="en-US" dirty="0"/>
            <a:t>Get out of bed</a:t>
          </a:r>
        </a:p>
      </dgm:t>
    </dgm:pt>
    <dgm:pt modelId="{6F3A3B70-D7DE-45E3-87E1-4CF940FF7C8A}" type="parTrans" cxnId="{B257A267-6509-4C28-99EC-F53712134C10}">
      <dgm:prSet/>
      <dgm:spPr/>
      <dgm:t>
        <a:bodyPr/>
        <a:lstStyle/>
        <a:p>
          <a:endParaRPr lang="en-US"/>
        </a:p>
      </dgm:t>
    </dgm:pt>
    <dgm:pt modelId="{3D2AEC7B-5057-4C3D-A4B4-6323755204AD}" type="sibTrans" cxnId="{B257A267-6509-4C28-99EC-F53712134C10}">
      <dgm:prSet/>
      <dgm:spPr/>
      <dgm:t>
        <a:bodyPr/>
        <a:lstStyle/>
        <a:p>
          <a:endParaRPr lang="en-US"/>
        </a:p>
      </dgm:t>
    </dgm:pt>
    <dgm:pt modelId="{9A7DDB15-37E9-4C6D-87C9-D09EA2CB04BB}">
      <dgm:prSet/>
      <dgm:spPr/>
      <dgm:t>
        <a:bodyPr/>
        <a:lstStyle/>
        <a:p>
          <a:r>
            <a:rPr lang="en-US" dirty="0"/>
            <a:t>Get your </a:t>
          </a:r>
          <a:r>
            <a:rPr lang="en-US" dirty="0">
              <a:hlinkClick xmlns:r="http://schemas.openxmlformats.org/officeDocument/2006/relationships" r:id="rId1"/>
            </a:rPr>
            <a:t>early morning bacon</a:t>
          </a:r>
          <a:r>
            <a:rPr lang="en-US" dirty="0"/>
            <a:t>?</a:t>
          </a:r>
        </a:p>
      </dgm:t>
    </dgm:pt>
    <dgm:pt modelId="{7ABAB253-3542-4E2E-854C-36D0398C0FDB}" type="parTrans" cxnId="{E73809B6-CCB8-49B6-8AF0-9086DF4B8618}">
      <dgm:prSet/>
      <dgm:spPr/>
      <dgm:t>
        <a:bodyPr/>
        <a:lstStyle/>
        <a:p>
          <a:endParaRPr lang="en-US"/>
        </a:p>
      </dgm:t>
    </dgm:pt>
    <dgm:pt modelId="{D974BEE8-3F85-49A4-826D-E8C48D59F810}" type="sibTrans" cxnId="{E73809B6-CCB8-49B6-8AF0-9086DF4B8618}">
      <dgm:prSet/>
      <dgm:spPr/>
      <dgm:t>
        <a:bodyPr/>
        <a:lstStyle/>
        <a:p>
          <a:endParaRPr lang="en-US"/>
        </a:p>
      </dgm:t>
    </dgm:pt>
    <dgm:pt modelId="{F0E81BFC-E45F-4940-A4A2-0824EBE5FDE7}" type="pres">
      <dgm:prSet presAssocID="{5596AAEA-4DB0-45B0-88F0-9B24C625DD8B}" presName="root" presStyleCnt="0">
        <dgm:presLayoutVars>
          <dgm:dir/>
          <dgm:resizeHandles val="exact"/>
        </dgm:presLayoutVars>
      </dgm:prSet>
      <dgm:spPr/>
    </dgm:pt>
    <dgm:pt modelId="{40568FEB-FC45-4DA3-B92A-A8125396A5FA}" type="pres">
      <dgm:prSet presAssocID="{9296CF5E-592D-4BF6-8B3D-D7313A516DDA}" presName="compNode" presStyleCnt="0"/>
      <dgm:spPr/>
    </dgm:pt>
    <dgm:pt modelId="{22C91DFC-8E8C-4297-9352-5F7EDF7D8A17}" type="pres">
      <dgm:prSet presAssocID="{9296CF5E-592D-4BF6-8B3D-D7313A516DDA}" presName="bgRect" presStyleLbl="bgShp" presStyleIdx="0" presStyleCnt="3"/>
      <dgm:spPr/>
    </dgm:pt>
    <dgm:pt modelId="{F627BA67-9202-42C0-9761-EF6F4D212F2F}" type="pres">
      <dgm:prSet presAssocID="{9296CF5E-592D-4BF6-8B3D-D7313A516DDA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76E3A88-7D50-475A-A7FF-E7394EF61F8A}" type="pres">
      <dgm:prSet presAssocID="{9296CF5E-592D-4BF6-8B3D-D7313A516DDA}" presName="spaceRect" presStyleCnt="0"/>
      <dgm:spPr/>
    </dgm:pt>
    <dgm:pt modelId="{017183C1-3104-4280-BD38-29D1BA797928}" type="pres">
      <dgm:prSet presAssocID="{9296CF5E-592D-4BF6-8B3D-D7313A516DDA}" presName="parTx" presStyleLbl="revTx" presStyleIdx="0" presStyleCnt="3">
        <dgm:presLayoutVars>
          <dgm:chMax val="0"/>
          <dgm:chPref val="0"/>
        </dgm:presLayoutVars>
      </dgm:prSet>
      <dgm:spPr/>
    </dgm:pt>
    <dgm:pt modelId="{7377B258-DC59-4ED9-9403-1AD9A5A47CFD}" type="pres">
      <dgm:prSet presAssocID="{E8EB6F6B-4BE6-4C17-BA33-7AFBA1370954}" presName="sibTrans" presStyleCnt="0"/>
      <dgm:spPr/>
    </dgm:pt>
    <dgm:pt modelId="{7F82613C-2ABB-4810-B823-8F69E9C6F8D6}" type="pres">
      <dgm:prSet presAssocID="{0045337B-96E2-4264-BDED-105845A428C7}" presName="compNode" presStyleCnt="0"/>
      <dgm:spPr/>
    </dgm:pt>
    <dgm:pt modelId="{25D946FB-F0C6-4F47-A60C-3DC88D6AD5DE}" type="pres">
      <dgm:prSet presAssocID="{0045337B-96E2-4264-BDED-105845A428C7}" presName="bgRect" presStyleLbl="bgShp" presStyleIdx="1" presStyleCnt="3"/>
      <dgm:spPr/>
    </dgm:pt>
    <dgm:pt modelId="{3D081570-A933-40B8-B8C5-5EB57AD8A45A}" type="pres">
      <dgm:prSet presAssocID="{0045337B-96E2-4264-BDED-105845A428C7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4E9F345E-F71D-479E-8669-0C38A3111AD7}" type="pres">
      <dgm:prSet presAssocID="{0045337B-96E2-4264-BDED-105845A428C7}" presName="spaceRect" presStyleCnt="0"/>
      <dgm:spPr/>
    </dgm:pt>
    <dgm:pt modelId="{E2FA7AC1-CDEA-40BD-A9D7-61B1383A57EE}" type="pres">
      <dgm:prSet presAssocID="{0045337B-96E2-4264-BDED-105845A428C7}" presName="parTx" presStyleLbl="revTx" presStyleIdx="1" presStyleCnt="3">
        <dgm:presLayoutVars>
          <dgm:chMax val="0"/>
          <dgm:chPref val="0"/>
        </dgm:presLayoutVars>
      </dgm:prSet>
      <dgm:spPr/>
    </dgm:pt>
    <dgm:pt modelId="{DB5EE016-0611-4299-B7BF-F9D0FEDA6E32}" type="pres">
      <dgm:prSet presAssocID="{3D2AEC7B-5057-4C3D-A4B4-6323755204AD}" presName="sibTrans" presStyleCnt="0"/>
      <dgm:spPr/>
    </dgm:pt>
    <dgm:pt modelId="{8CCF2483-011C-44FF-A76E-D2365E8B75A4}" type="pres">
      <dgm:prSet presAssocID="{9A7DDB15-37E9-4C6D-87C9-D09EA2CB04BB}" presName="compNode" presStyleCnt="0"/>
      <dgm:spPr/>
    </dgm:pt>
    <dgm:pt modelId="{47BEC75D-89DF-4156-ADE7-D9B68F9E870D}" type="pres">
      <dgm:prSet presAssocID="{9A7DDB15-37E9-4C6D-87C9-D09EA2CB04BB}" presName="bgRect" presStyleLbl="bgShp" presStyleIdx="2" presStyleCnt="3"/>
      <dgm:spPr/>
    </dgm:pt>
    <dgm:pt modelId="{A4CCD6D6-91E9-4721-B4B3-5C28E78C512E}" type="pres">
      <dgm:prSet presAssocID="{9A7DDB15-37E9-4C6D-87C9-D09EA2CB04B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9A2CEFBC-1D6D-420A-9E98-DF89B9C8E07F}" type="pres">
      <dgm:prSet presAssocID="{9A7DDB15-37E9-4C6D-87C9-D09EA2CB04BB}" presName="spaceRect" presStyleCnt="0"/>
      <dgm:spPr/>
    </dgm:pt>
    <dgm:pt modelId="{DD96FFBF-EF69-42C1-B6F8-1A01677A5ECB}" type="pres">
      <dgm:prSet presAssocID="{9A7DDB15-37E9-4C6D-87C9-D09EA2CB04B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257A267-6509-4C28-99EC-F53712134C10}" srcId="{5596AAEA-4DB0-45B0-88F0-9B24C625DD8B}" destId="{0045337B-96E2-4264-BDED-105845A428C7}" srcOrd="1" destOrd="0" parTransId="{6F3A3B70-D7DE-45E3-87E1-4CF940FF7C8A}" sibTransId="{3D2AEC7B-5057-4C3D-A4B4-6323755204AD}"/>
    <dgm:cxn modelId="{8F99436C-83C3-44E3-A23A-C1BF8395A3A2}" srcId="{5596AAEA-4DB0-45B0-88F0-9B24C625DD8B}" destId="{9296CF5E-592D-4BF6-8B3D-D7313A516DDA}" srcOrd="0" destOrd="0" parTransId="{48B2986E-2337-451B-B352-E697D69C2823}" sibTransId="{E8EB6F6B-4BE6-4C17-BA33-7AFBA1370954}"/>
    <dgm:cxn modelId="{45F44F9C-FBEF-4CD4-92C7-15C8C9460BD0}" type="presOf" srcId="{0045337B-96E2-4264-BDED-105845A428C7}" destId="{E2FA7AC1-CDEA-40BD-A9D7-61B1383A57EE}" srcOrd="0" destOrd="0" presId="urn:microsoft.com/office/officeart/2018/2/layout/IconVerticalSolidList"/>
    <dgm:cxn modelId="{E73809B6-CCB8-49B6-8AF0-9086DF4B8618}" srcId="{5596AAEA-4DB0-45B0-88F0-9B24C625DD8B}" destId="{9A7DDB15-37E9-4C6D-87C9-D09EA2CB04BB}" srcOrd="2" destOrd="0" parTransId="{7ABAB253-3542-4E2E-854C-36D0398C0FDB}" sibTransId="{D974BEE8-3F85-49A4-826D-E8C48D59F810}"/>
    <dgm:cxn modelId="{D3A6ACC1-4756-49FF-887C-A7147FF42C26}" type="presOf" srcId="{5596AAEA-4DB0-45B0-88F0-9B24C625DD8B}" destId="{F0E81BFC-E45F-4940-A4A2-0824EBE5FDE7}" srcOrd="0" destOrd="0" presId="urn:microsoft.com/office/officeart/2018/2/layout/IconVerticalSolidList"/>
    <dgm:cxn modelId="{A0E8B9E0-E1AB-4A28-8B43-D28626A4E7C4}" type="presOf" srcId="{9296CF5E-592D-4BF6-8B3D-D7313A516DDA}" destId="{017183C1-3104-4280-BD38-29D1BA797928}" srcOrd="0" destOrd="0" presId="urn:microsoft.com/office/officeart/2018/2/layout/IconVerticalSolidList"/>
    <dgm:cxn modelId="{546CEBE3-B59F-49B4-A6F7-219975966044}" type="presOf" srcId="{9A7DDB15-37E9-4C6D-87C9-D09EA2CB04BB}" destId="{DD96FFBF-EF69-42C1-B6F8-1A01677A5ECB}" srcOrd="0" destOrd="0" presId="urn:microsoft.com/office/officeart/2018/2/layout/IconVerticalSolidList"/>
    <dgm:cxn modelId="{6D2EFCD0-2B20-48F8-8563-EB586D0838CB}" type="presParOf" srcId="{F0E81BFC-E45F-4940-A4A2-0824EBE5FDE7}" destId="{40568FEB-FC45-4DA3-B92A-A8125396A5FA}" srcOrd="0" destOrd="0" presId="urn:microsoft.com/office/officeart/2018/2/layout/IconVerticalSolidList"/>
    <dgm:cxn modelId="{46E5C136-0DBF-4D93-86E4-0F3C0D237CFC}" type="presParOf" srcId="{40568FEB-FC45-4DA3-B92A-A8125396A5FA}" destId="{22C91DFC-8E8C-4297-9352-5F7EDF7D8A17}" srcOrd="0" destOrd="0" presId="urn:microsoft.com/office/officeart/2018/2/layout/IconVerticalSolidList"/>
    <dgm:cxn modelId="{66ECF126-26D7-4551-9F50-E6DBFF8A68ED}" type="presParOf" srcId="{40568FEB-FC45-4DA3-B92A-A8125396A5FA}" destId="{F627BA67-9202-42C0-9761-EF6F4D212F2F}" srcOrd="1" destOrd="0" presId="urn:microsoft.com/office/officeart/2018/2/layout/IconVerticalSolidList"/>
    <dgm:cxn modelId="{EB40F55D-B9EB-4BD5-9A4B-82692BB85366}" type="presParOf" srcId="{40568FEB-FC45-4DA3-B92A-A8125396A5FA}" destId="{A76E3A88-7D50-475A-A7FF-E7394EF61F8A}" srcOrd="2" destOrd="0" presId="urn:microsoft.com/office/officeart/2018/2/layout/IconVerticalSolidList"/>
    <dgm:cxn modelId="{3BDA694D-90D9-432D-8D9F-2B15CA0BDC12}" type="presParOf" srcId="{40568FEB-FC45-4DA3-B92A-A8125396A5FA}" destId="{017183C1-3104-4280-BD38-29D1BA797928}" srcOrd="3" destOrd="0" presId="urn:microsoft.com/office/officeart/2018/2/layout/IconVerticalSolidList"/>
    <dgm:cxn modelId="{2716039A-D32D-4B2F-97A4-CCEAD3BC5D6D}" type="presParOf" srcId="{F0E81BFC-E45F-4940-A4A2-0824EBE5FDE7}" destId="{7377B258-DC59-4ED9-9403-1AD9A5A47CFD}" srcOrd="1" destOrd="0" presId="urn:microsoft.com/office/officeart/2018/2/layout/IconVerticalSolidList"/>
    <dgm:cxn modelId="{BD24491C-6477-4E22-99AD-DCD103FAA46F}" type="presParOf" srcId="{F0E81BFC-E45F-4940-A4A2-0824EBE5FDE7}" destId="{7F82613C-2ABB-4810-B823-8F69E9C6F8D6}" srcOrd="2" destOrd="0" presId="urn:microsoft.com/office/officeart/2018/2/layout/IconVerticalSolidList"/>
    <dgm:cxn modelId="{25DFAF16-A02D-413E-B717-6DB37904997C}" type="presParOf" srcId="{7F82613C-2ABB-4810-B823-8F69E9C6F8D6}" destId="{25D946FB-F0C6-4F47-A60C-3DC88D6AD5DE}" srcOrd="0" destOrd="0" presId="urn:microsoft.com/office/officeart/2018/2/layout/IconVerticalSolidList"/>
    <dgm:cxn modelId="{760A95D4-DC71-438A-9C53-0650C67340B4}" type="presParOf" srcId="{7F82613C-2ABB-4810-B823-8F69E9C6F8D6}" destId="{3D081570-A933-40B8-B8C5-5EB57AD8A45A}" srcOrd="1" destOrd="0" presId="urn:microsoft.com/office/officeart/2018/2/layout/IconVerticalSolidList"/>
    <dgm:cxn modelId="{EF9E1E0C-0155-4284-84F3-26BF3C151F82}" type="presParOf" srcId="{7F82613C-2ABB-4810-B823-8F69E9C6F8D6}" destId="{4E9F345E-F71D-479E-8669-0C38A3111AD7}" srcOrd="2" destOrd="0" presId="urn:microsoft.com/office/officeart/2018/2/layout/IconVerticalSolidList"/>
    <dgm:cxn modelId="{C161ED87-E99D-403B-8919-CF8932EDAA37}" type="presParOf" srcId="{7F82613C-2ABB-4810-B823-8F69E9C6F8D6}" destId="{E2FA7AC1-CDEA-40BD-A9D7-61B1383A57EE}" srcOrd="3" destOrd="0" presId="urn:microsoft.com/office/officeart/2018/2/layout/IconVerticalSolidList"/>
    <dgm:cxn modelId="{DE03A229-45BF-45D4-825E-B6313D71EA51}" type="presParOf" srcId="{F0E81BFC-E45F-4940-A4A2-0824EBE5FDE7}" destId="{DB5EE016-0611-4299-B7BF-F9D0FEDA6E32}" srcOrd="3" destOrd="0" presId="urn:microsoft.com/office/officeart/2018/2/layout/IconVerticalSolidList"/>
    <dgm:cxn modelId="{B4FE4B3B-A945-4BA3-B4B4-80678813A6B3}" type="presParOf" srcId="{F0E81BFC-E45F-4940-A4A2-0824EBE5FDE7}" destId="{8CCF2483-011C-44FF-A76E-D2365E8B75A4}" srcOrd="4" destOrd="0" presId="urn:microsoft.com/office/officeart/2018/2/layout/IconVerticalSolidList"/>
    <dgm:cxn modelId="{DBBFA7A3-B763-4AC3-B678-5E2EE6C2C287}" type="presParOf" srcId="{8CCF2483-011C-44FF-A76E-D2365E8B75A4}" destId="{47BEC75D-89DF-4156-ADE7-D9B68F9E870D}" srcOrd="0" destOrd="0" presId="urn:microsoft.com/office/officeart/2018/2/layout/IconVerticalSolidList"/>
    <dgm:cxn modelId="{68CFE1B1-438A-4ECA-9648-478298061E05}" type="presParOf" srcId="{8CCF2483-011C-44FF-A76E-D2365E8B75A4}" destId="{A4CCD6D6-91E9-4721-B4B3-5C28E78C512E}" srcOrd="1" destOrd="0" presId="urn:microsoft.com/office/officeart/2018/2/layout/IconVerticalSolidList"/>
    <dgm:cxn modelId="{32801369-189C-4D66-811E-32CA94564085}" type="presParOf" srcId="{8CCF2483-011C-44FF-A76E-D2365E8B75A4}" destId="{9A2CEFBC-1D6D-420A-9E98-DF89B9C8E07F}" srcOrd="2" destOrd="0" presId="urn:microsoft.com/office/officeart/2018/2/layout/IconVerticalSolidList"/>
    <dgm:cxn modelId="{E19685BE-51BF-4E96-AA39-30B224A962A9}" type="presParOf" srcId="{8CCF2483-011C-44FF-A76E-D2365E8B75A4}" destId="{DD96FFBF-EF69-42C1-B6F8-1A01677A5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8719F-9C80-4E01-9862-F0ECCB16A56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A1B41E-7831-4550-8C71-95A6AFDFA079}">
      <dgm:prSet/>
      <dgm:spPr/>
      <dgm:t>
        <a:bodyPr/>
        <a:lstStyle/>
        <a:p>
          <a:r>
            <a:rPr lang="en-US"/>
            <a:t>But how do you make those decisions? </a:t>
          </a:r>
        </a:p>
      </dgm:t>
    </dgm:pt>
    <dgm:pt modelId="{245C94D0-CD90-402F-85F5-7EFB64AF4683}" type="parTrans" cxnId="{1177CD58-88F0-4D2F-ACDE-2B5AEE340272}">
      <dgm:prSet/>
      <dgm:spPr/>
      <dgm:t>
        <a:bodyPr/>
        <a:lstStyle/>
        <a:p>
          <a:endParaRPr lang="en-US"/>
        </a:p>
      </dgm:t>
    </dgm:pt>
    <dgm:pt modelId="{3738F679-E17D-4EB4-8DAC-00C8DA20832B}" type="sibTrans" cxnId="{1177CD58-88F0-4D2F-ACDE-2B5AEE340272}">
      <dgm:prSet/>
      <dgm:spPr/>
      <dgm:t>
        <a:bodyPr/>
        <a:lstStyle/>
        <a:p>
          <a:endParaRPr lang="en-US"/>
        </a:p>
      </dgm:t>
    </dgm:pt>
    <dgm:pt modelId="{646A111A-9431-4745-A56E-96A15966D030}">
      <dgm:prSet/>
      <dgm:spPr/>
      <dgm:t>
        <a:bodyPr/>
        <a:lstStyle/>
        <a:p>
          <a:r>
            <a:rPr lang="en-US" dirty="0"/>
            <a:t>Where do your planning skills come from and are they successful?</a:t>
          </a:r>
        </a:p>
      </dgm:t>
    </dgm:pt>
    <dgm:pt modelId="{4007F146-6FB2-4F56-B254-6EF84004088A}" type="parTrans" cxnId="{D4C7F8E3-8520-4A5A-BD6A-AFF67BF490FA}">
      <dgm:prSet/>
      <dgm:spPr/>
      <dgm:t>
        <a:bodyPr/>
        <a:lstStyle/>
        <a:p>
          <a:endParaRPr lang="en-US"/>
        </a:p>
      </dgm:t>
    </dgm:pt>
    <dgm:pt modelId="{C7F817AF-1D18-4CDD-99C1-ABF003DAB9B1}" type="sibTrans" cxnId="{D4C7F8E3-8520-4A5A-BD6A-AFF67BF490FA}">
      <dgm:prSet/>
      <dgm:spPr/>
      <dgm:t>
        <a:bodyPr/>
        <a:lstStyle/>
        <a:p>
          <a:endParaRPr lang="en-US"/>
        </a:p>
      </dgm:t>
    </dgm:pt>
    <dgm:pt modelId="{A59BF39F-BB00-4F57-BDCE-A006CFEFA255}" type="pres">
      <dgm:prSet presAssocID="{1578719F-9C80-4E01-9862-F0ECCB16A5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275266-3680-48B9-940F-A7BC04B2BBC1}" type="pres">
      <dgm:prSet presAssocID="{8CA1B41E-7831-4550-8C71-95A6AFDFA079}" presName="hierRoot1" presStyleCnt="0"/>
      <dgm:spPr/>
    </dgm:pt>
    <dgm:pt modelId="{A55CAA32-61E5-40E8-928E-14C195E31354}" type="pres">
      <dgm:prSet presAssocID="{8CA1B41E-7831-4550-8C71-95A6AFDFA079}" presName="composite" presStyleCnt="0"/>
      <dgm:spPr/>
    </dgm:pt>
    <dgm:pt modelId="{815C55F8-D087-46B6-ACA9-49F22EAE477B}" type="pres">
      <dgm:prSet presAssocID="{8CA1B41E-7831-4550-8C71-95A6AFDFA079}" presName="background" presStyleLbl="node0" presStyleIdx="0" presStyleCnt="2"/>
      <dgm:spPr/>
    </dgm:pt>
    <dgm:pt modelId="{CEA36545-C8A7-44C8-B543-18566B218FB9}" type="pres">
      <dgm:prSet presAssocID="{8CA1B41E-7831-4550-8C71-95A6AFDFA079}" presName="text" presStyleLbl="fgAcc0" presStyleIdx="0" presStyleCnt="2">
        <dgm:presLayoutVars>
          <dgm:chPref val="3"/>
        </dgm:presLayoutVars>
      </dgm:prSet>
      <dgm:spPr/>
    </dgm:pt>
    <dgm:pt modelId="{139B6808-87DB-4476-A251-0B4DFB62A6EC}" type="pres">
      <dgm:prSet presAssocID="{8CA1B41E-7831-4550-8C71-95A6AFDFA079}" presName="hierChild2" presStyleCnt="0"/>
      <dgm:spPr/>
    </dgm:pt>
    <dgm:pt modelId="{72051D12-2198-4ECB-99A7-1BCC81618AC9}" type="pres">
      <dgm:prSet presAssocID="{646A111A-9431-4745-A56E-96A15966D030}" presName="hierRoot1" presStyleCnt="0"/>
      <dgm:spPr/>
    </dgm:pt>
    <dgm:pt modelId="{FAEB7643-5341-42A5-8D17-253EB74757EF}" type="pres">
      <dgm:prSet presAssocID="{646A111A-9431-4745-A56E-96A15966D030}" presName="composite" presStyleCnt="0"/>
      <dgm:spPr/>
    </dgm:pt>
    <dgm:pt modelId="{A22593B2-B279-4E0F-9B94-E34EB8F1A46E}" type="pres">
      <dgm:prSet presAssocID="{646A111A-9431-4745-A56E-96A15966D030}" presName="background" presStyleLbl="node0" presStyleIdx="1" presStyleCnt="2"/>
      <dgm:spPr/>
    </dgm:pt>
    <dgm:pt modelId="{197FBCFF-C8BE-4C66-A614-270D25942763}" type="pres">
      <dgm:prSet presAssocID="{646A111A-9431-4745-A56E-96A15966D030}" presName="text" presStyleLbl="fgAcc0" presStyleIdx="1" presStyleCnt="2">
        <dgm:presLayoutVars>
          <dgm:chPref val="3"/>
        </dgm:presLayoutVars>
      </dgm:prSet>
      <dgm:spPr/>
    </dgm:pt>
    <dgm:pt modelId="{41807441-BC73-45B6-94FB-2B2AECD6721B}" type="pres">
      <dgm:prSet presAssocID="{646A111A-9431-4745-A56E-96A15966D030}" presName="hierChild2" presStyleCnt="0"/>
      <dgm:spPr/>
    </dgm:pt>
  </dgm:ptLst>
  <dgm:cxnLst>
    <dgm:cxn modelId="{B19DE609-0D2D-4DD0-8AF7-33AC2C6010C3}" type="presOf" srcId="{8CA1B41E-7831-4550-8C71-95A6AFDFA079}" destId="{CEA36545-C8A7-44C8-B543-18566B218FB9}" srcOrd="0" destOrd="0" presId="urn:microsoft.com/office/officeart/2005/8/layout/hierarchy1"/>
    <dgm:cxn modelId="{1177CD58-88F0-4D2F-ACDE-2B5AEE340272}" srcId="{1578719F-9C80-4E01-9862-F0ECCB16A56C}" destId="{8CA1B41E-7831-4550-8C71-95A6AFDFA079}" srcOrd="0" destOrd="0" parTransId="{245C94D0-CD90-402F-85F5-7EFB64AF4683}" sibTransId="{3738F679-E17D-4EB4-8DAC-00C8DA20832B}"/>
    <dgm:cxn modelId="{1A7F57A1-0A67-40EA-9669-0219BB50D762}" type="presOf" srcId="{1578719F-9C80-4E01-9862-F0ECCB16A56C}" destId="{A59BF39F-BB00-4F57-BDCE-A006CFEFA255}" srcOrd="0" destOrd="0" presId="urn:microsoft.com/office/officeart/2005/8/layout/hierarchy1"/>
    <dgm:cxn modelId="{C2609BA9-F02D-495D-8CBC-36F48EACABE8}" type="presOf" srcId="{646A111A-9431-4745-A56E-96A15966D030}" destId="{197FBCFF-C8BE-4C66-A614-270D25942763}" srcOrd="0" destOrd="0" presId="urn:microsoft.com/office/officeart/2005/8/layout/hierarchy1"/>
    <dgm:cxn modelId="{D4C7F8E3-8520-4A5A-BD6A-AFF67BF490FA}" srcId="{1578719F-9C80-4E01-9862-F0ECCB16A56C}" destId="{646A111A-9431-4745-A56E-96A15966D030}" srcOrd="1" destOrd="0" parTransId="{4007F146-6FB2-4F56-B254-6EF84004088A}" sibTransId="{C7F817AF-1D18-4CDD-99C1-ABF003DAB9B1}"/>
    <dgm:cxn modelId="{11EBEE78-8893-43EE-B32F-4D0EAE933662}" type="presParOf" srcId="{A59BF39F-BB00-4F57-BDCE-A006CFEFA255}" destId="{93275266-3680-48B9-940F-A7BC04B2BBC1}" srcOrd="0" destOrd="0" presId="urn:microsoft.com/office/officeart/2005/8/layout/hierarchy1"/>
    <dgm:cxn modelId="{419C07E5-41F6-45DD-A99F-E1B6A4326C24}" type="presParOf" srcId="{93275266-3680-48B9-940F-A7BC04B2BBC1}" destId="{A55CAA32-61E5-40E8-928E-14C195E31354}" srcOrd="0" destOrd="0" presId="urn:microsoft.com/office/officeart/2005/8/layout/hierarchy1"/>
    <dgm:cxn modelId="{AB193422-2E11-4CF6-B1F6-3B4F20404481}" type="presParOf" srcId="{A55CAA32-61E5-40E8-928E-14C195E31354}" destId="{815C55F8-D087-46B6-ACA9-49F22EAE477B}" srcOrd="0" destOrd="0" presId="urn:microsoft.com/office/officeart/2005/8/layout/hierarchy1"/>
    <dgm:cxn modelId="{F61DC929-CDD6-4F44-B40F-D3A7FE8E067C}" type="presParOf" srcId="{A55CAA32-61E5-40E8-928E-14C195E31354}" destId="{CEA36545-C8A7-44C8-B543-18566B218FB9}" srcOrd="1" destOrd="0" presId="urn:microsoft.com/office/officeart/2005/8/layout/hierarchy1"/>
    <dgm:cxn modelId="{18BF62D0-39BA-42B2-927C-866560FC68F0}" type="presParOf" srcId="{93275266-3680-48B9-940F-A7BC04B2BBC1}" destId="{139B6808-87DB-4476-A251-0B4DFB62A6EC}" srcOrd="1" destOrd="0" presId="urn:microsoft.com/office/officeart/2005/8/layout/hierarchy1"/>
    <dgm:cxn modelId="{AD2C5F94-2497-4F69-B765-525B3B7FB6FF}" type="presParOf" srcId="{A59BF39F-BB00-4F57-BDCE-A006CFEFA255}" destId="{72051D12-2198-4ECB-99A7-1BCC81618AC9}" srcOrd="1" destOrd="0" presId="urn:microsoft.com/office/officeart/2005/8/layout/hierarchy1"/>
    <dgm:cxn modelId="{E04DDEB0-AA1C-4EBC-B0E4-9BCFD2B8990B}" type="presParOf" srcId="{72051D12-2198-4ECB-99A7-1BCC81618AC9}" destId="{FAEB7643-5341-42A5-8D17-253EB74757EF}" srcOrd="0" destOrd="0" presId="urn:microsoft.com/office/officeart/2005/8/layout/hierarchy1"/>
    <dgm:cxn modelId="{8DAB953E-FD34-48CF-AAEE-E0CABEE96A25}" type="presParOf" srcId="{FAEB7643-5341-42A5-8D17-253EB74757EF}" destId="{A22593B2-B279-4E0F-9B94-E34EB8F1A46E}" srcOrd="0" destOrd="0" presId="urn:microsoft.com/office/officeart/2005/8/layout/hierarchy1"/>
    <dgm:cxn modelId="{27C56EAD-1B6D-4398-B588-B46856C4563A}" type="presParOf" srcId="{FAEB7643-5341-42A5-8D17-253EB74757EF}" destId="{197FBCFF-C8BE-4C66-A614-270D25942763}" srcOrd="1" destOrd="0" presId="urn:microsoft.com/office/officeart/2005/8/layout/hierarchy1"/>
    <dgm:cxn modelId="{10FDF4C1-EE3C-40B7-AF7F-718ED56E27E9}" type="presParOf" srcId="{72051D12-2198-4ECB-99A7-1BCC81618AC9}" destId="{41807441-BC73-45B6-94FB-2B2AECD672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BA95FB-83E0-4B25-BD0E-CF47682D3D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F3466F-EAD4-4B10-9411-B16B375DC422}">
      <dgm:prSet/>
      <dgm:spPr/>
      <dgm:t>
        <a:bodyPr/>
        <a:lstStyle/>
        <a:p>
          <a:r>
            <a:rPr lang="en-US"/>
            <a:t>One idea is to use AI for pathfinding</a:t>
          </a:r>
        </a:p>
      </dgm:t>
    </dgm:pt>
    <dgm:pt modelId="{699DBB71-6C0C-4574-B240-1D0539847890}" type="parTrans" cxnId="{84C8824D-51D4-48AB-A16A-FE14D0D04175}">
      <dgm:prSet/>
      <dgm:spPr/>
      <dgm:t>
        <a:bodyPr/>
        <a:lstStyle/>
        <a:p>
          <a:endParaRPr lang="en-US"/>
        </a:p>
      </dgm:t>
    </dgm:pt>
    <dgm:pt modelId="{C8BB6EA7-3CC2-4601-A8ED-BFFA43F0B54D}" type="sibTrans" cxnId="{84C8824D-51D4-48AB-A16A-FE14D0D04175}">
      <dgm:prSet/>
      <dgm:spPr/>
      <dgm:t>
        <a:bodyPr/>
        <a:lstStyle/>
        <a:p>
          <a:endParaRPr lang="en-US"/>
        </a:p>
      </dgm:t>
    </dgm:pt>
    <dgm:pt modelId="{31FEA939-1371-44D6-B9D2-8945B11EDCF4}">
      <dgm:prSet/>
      <dgm:spPr/>
      <dgm:t>
        <a:bodyPr/>
        <a:lstStyle/>
        <a:p>
          <a:r>
            <a:rPr lang="en-US"/>
            <a:t>What happens here is complex (there are many papers on this topic) and won’t be covered in detail</a:t>
          </a:r>
        </a:p>
      </dgm:t>
    </dgm:pt>
    <dgm:pt modelId="{67C4F4B2-3D7D-4060-8ABA-DEB728AA1A0D}" type="parTrans" cxnId="{68B199F9-D3FC-4DA9-8A4D-9A00AD742184}">
      <dgm:prSet/>
      <dgm:spPr/>
      <dgm:t>
        <a:bodyPr/>
        <a:lstStyle/>
        <a:p>
          <a:endParaRPr lang="en-US"/>
        </a:p>
      </dgm:t>
    </dgm:pt>
    <dgm:pt modelId="{7790102C-A934-4697-A9F8-47ADB1EFFE70}" type="sibTrans" cxnId="{68B199F9-D3FC-4DA9-8A4D-9A00AD742184}">
      <dgm:prSet/>
      <dgm:spPr/>
      <dgm:t>
        <a:bodyPr/>
        <a:lstStyle/>
        <a:p>
          <a:endParaRPr lang="en-US"/>
        </a:p>
      </dgm:t>
    </dgm:pt>
    <dgm:pt modelId="{F975A6A6-D225-425B-B635-457AC5BED555}">
      <dgm:prSet/>
      <dgm:spPr/>
      <dgm:t>
        <a:bodyPr/>
        <a:lstStyle/>
        <a:p>
          <a:r>
            <a:rPr lang="en-US"/>
            <a:t>The main idea is training a variation of decision systems (like neural networks) to optimize for a set of cost equations like</a:t>
          </a:r>
        </a:p>
      </dgm:t>
    </dgm:pt>
    <dgm:pt modelId="{313DDC94-72B9-456E-9B30-9FF6D4497938}" type="parTrans" cxnId="{E4AC49D7-3E5A-4D61-BFE9-50A263034D0B}">
      <dgm:prSet/>
      <dgm:spPr/>
      <dgm:t>
        <a:bodyPr/>
        <a:lstStyle/>
        <a:p>
          <a:endParaRPr lang="en-US"/>
        </a:p>
      </dgm:t>
    </dgm:pt>
    <dgm:pt modelId="{B6E6B230-8C84-4C70-B90A-606D65911F95}" type="sibTrans" cxnId="{E4AC49D7-3E5A-4D61-BFE9-50A263034D0B}">
      <dgm:prSet/>
      <dgm:spPr/>
      <dgm:t>
        <a:bodyPr/>
        <a:lstStyle/>
        <a:p>
          <a:endParaRPr lang="en-US"/>
        </a:p>
      </dgm:t>
    </dgm:pt>
    <dgm:pt modelId="{7CDAC568-04E9-4986-BE85-A3F09A0E2D2F}">
      <dgm:prSet/>
      <dgm:spPr/>
      <dgm:t>
        <a:bodyPr/>
        <a:lstStyle/>
        <a:p>
          <a:r>
            <a:rPr lang="en-US" dirty="0"/>
            <a:t>Amount of time spent</a:t>
          </a:r>
        </a:p>
      </dgm:t>
    </dgm:pt>
    <dgm:pt modelId="{D83B0FB2-FB05-4BCF-9600-6F947D13729D}" type="parTrans" cxnId="{99184848-E443-4BE8-8C9B-1DD87B30125B}">
      <dgm:prSet/>
      <dgm:spPr/>
      <dgm:t>
        <a:bodyPr/>
        <a:lstStyle/>
        <a:p>
          <a:endParaRPr lang="en-US"/>
        </a:p>
      </dgm:t>
    </dgm:pt>
    <dgm:pt modelId="{FF2503E9-E612-4E0F-98DE-FB16DE9DF791}" type="sibTrans" cxnId="{99184848-E443-4BE8-8C9B-1DD87B30125B}">
      <dgm:prSet/>
      <dgm:spPr/>
      <dgm:t>
        <a:bodyPr/>
        <a:lstStyle/>
        <a:p>
          <a:endParaRPr lang="en-US"/>
        </a:p>
      </dgm:t>
    </dgm:pt>
    <dgm:pt modelId="{EE6B0177-E3EE-42B9-9A5A-6D0A1232A638}">
      <dgm:prSet/>
      <dgm:spPr/>
      <dgm:t>
        <a:bodyPr/>
        <a:lstStyle/>
        <a:p>
          <a:r>
            <a:rPr lang="en-US" dirty="0"/>
            <a:t>Number of errors</a:t>
          </a:r>
        </a:p>
      </dgm:t>
    </dgm:pt>
    <dgm:pt modelId="{4B3AABAE-1888-4E5F-9D80-6A1D6B655A93}" type="parTrans" cxnId="{9DAA01D6-99BA-4AB2-BC0C-4A97F275FAF6}">
      <dgm:prSet/>
      <dgm:spPr/>
      <dgm:t>
        <a:bodyPr/>
        <a:lstStyle/>
        <a:p>
          <a:endParaRPr lang="en-US"/>
        </a:p>
      </dgm:t>
    </dgm:pt>
    <dgm:pt modelId="{B46D1104-1406-47AE-B1BC-A7BD474B8C1D}" type="sibTrans" cxnId="{9DAA01D6-99BA-4AB2-BC0C-4A97F275FAF6}">
      <dgm:prSet/>
      <dgm:spPr/>
      <dgm:t>
        <a:bodyPr/>
        <a:lstStyle/>
        <a:p>
          <a:endParaRPr lang="en-US"/>
        </a:p>
      </dgm:t>
    </dgm:pt>
    <dgm:pt modelId="{070BD99F-4C2C-4921-ABAF-C90070D1046B}">
      <dgm:prSet/>
      <dgm:spPr/>
      <dgm:t>
        <a:bodyPr/>
        <a:lstStyle/>
        <a:p>
          <a:r>
            <a:rPr lang="en-US" dirty="0"/>
            <a:t>Cost of movement</a:t>
          </a:r>
        </a:p>
      </dgm:t>
    </dgm:pt>
    <dgm:pt modelId="{17A14473-284E-43C5-BA58-8A99FC844A56}" type="parTrans" cxnId="{9A3CE06C-4E13-4FB6-A545-13ABA6685AB4}">
      <dgm:prSet/>
      <dgm:spPr/>
      <dgm:t>
        <a:bodyPr/>
        <a:lstStyle/>
        <a:p>
          <a:endParaRPr lang="en-US"/>
        </a:p>
      </dgm:t>
    </dgm:pt>
    <dgm:pt modelId="{DCEF8F8F-54B7-435A-9849-52EABA97FB07}" type="sibTrans" cxnId="{9A3CE06C-4E13-4FB6-A545-13ABA6685AB4}">
      <dgm:prSet/>
      <dgm:spPr/>
      <dgm:t>
        <a:bodyPr/>
        <a:lstStyle/>
        <a:p>
          <a:endParaRPr lang="en-US"/>
        </a:p>
      </dgm:t>
    </dgm:pt>
    <dgm:pt modelId="{4178B22A-4106-4AC6-B05C-A08078319C16}">
      <dgm:prSet/>
      <dgm:spPr/>
      <dgm:t>
        <a:bodyPr/>
        <a:lstStyle/>
        <a:p>
          <a:r>
            <a:rPr lang="en-US" dirty="0"/>
            <a:t>A popular field is multi-agent pathfinding which involves finding a path in a situation with multiple moving agents</a:t>
          </a:r>
        </a:p>
      </dgm:t>
    </dgm:pt>
    <dgm:pt modelId="{EA7C5C6C-B136-4FB6-B1CD-B4502D1CC9AF}" type="parTrans" cxnId="{39BA695C-BA4C-49A5-93AD-9AE6F279EC93}">
      <dgm:prSet/>
      <dgm:spPr/>
      <dgm:t>
        <a:bodyPr/>
        <a:lstStyle/>
        <a:p>
          <a:endParaRPr lang="en-US"/>
        </a:p>
      </dgm:t>
    </dgm:pt>
    <dgm:pt modelId="{EDB6D13C-77B9-4CDD-A120-C2D50A8F2A9B}" type="sibTrans" cxnId="{39BA695C-BA4C-49A5-93AD-9AE6F279EC93}">
      <dgm:prSet/>
      <dgm:spPr/>
      <dgm:t>
        <a:bodyPr/>
        <a:lstStyle/>
        <a:p>
          <a:endParaRPr lang="en-US"/>
        </a:p>
      </dgm:t>
    </dgm:pt>
    <dgm:pt modelId="{7164A11B-2452-482F-9D01-091E6B9FC367}" type="pres">
      <dgm:prSet presAssocID="{ACBA95FB-83E0-4B25-BD0E-CF47682D3D18}" presName="root" presStyleCnt="0">
        <dgm:presLayoutVars>
          <dgm:dir/>
          <dgm:resizeHandles val="exact"/>
        </dgm:presLayoutVars>
      </dgm:prSet>
      <dgm:spPr/>
    </dgm:pt>
    <dgm:pt modelId="{B008B648-5C7F-43BD-B144-DF777B89C3E5}" type="pres">
      <dgm:prSet presAssocID="{3AF3466F-EAD4-4B10-9411-B16B375DC422}" presName="compNode" presStyleCnt="0"/>
      <dgm:spPr/>
    </dgm:pt>
    <dgm:pt modelId="{83CE46E9-8E8A-4E91-B695-73A7B263DD2C}" type="pres">
      <dgm:prSet presAssocID="{3AF3466F-EAD4-4B10-9411-B16B375DC422}" presName="bgRect" presStyleLbl="bgShp" presStyleIdx="0" presStyleCnt="4"/>
      <dgm:spPr/>
    </dgm:pt>
    <dgm:pt modelId="{CA9309B8-58FB-4171-B383-A896FAE7FC21}" type="pres">
      <dgm:prSet presAssocID="{3AF3466F-EAD4-4B10-9411-B16B375DC4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43C182-9C41-48F3-892A-501AAD139892}" type="pres">
      <dgm:prSet presAssocID="{3AF3466F-EAD4-4B10-9411-B16B375DC422}" presName="spaceRect" presStyleCnt="0"/>
      <dgm:spPr/>
    </dgm:pt>
    <dgm:pt modelId="{81171697-7C7D-4E80-9F26-DB18493F4A83}" type="pres">
      <dgm:prSet presAssocID="{3AF3466F-EAD4-4B10-9411-B16B375DC422}" presName="parTx" presStyleLbl="revTx" presStyleIdx="0" presStyleCnt="5">
        <dgm:presLayoutVars>
          <dgm:chMax val="0"/>
          <dgm:chPref val="0"/>
        </dgm:presLayoutVars>
      </dgm:prSet>
      <dgm:spPr/>
    </dgm:pt>
    <dgm:pt modelId="{FC5F19B4-F37F-419F-ADC2-6A3BEAE6268B}" type="pres">
      <dgm:prSet presAssocID="{C8BB6EA7-3CC2-4601-A8ED-BFFA43F0B54D}" presName="sibTrans" presStyleCnt="0"/>
      <dgm:spPr/>
    </dgm:pt>
    <dgm:pt modelId="{EBFFCB7C-8B69-4270-86AC-22F4CBB644A0}" type="pres">
      <dgm:prSet presAssocID="{31FEA939-1371-44D6-B9D2-8945B11EDCF4}" presName="compNode" presStyleCnt="0"/>
      <dgm:spPr/>
    </dgm:pt>
    <dgm:pt modelId="{5000BFC6-80A4-41FA-8EAB-E13DA47D176A}" type="pres">
      <dgm:prSet presAssocID="{31FEA939-1371-44D6-B9D2-8945B11EDCF4}" presName="bgRect" presStyleLbl="bgShp" presStyleIdx="1" presStyleCnt="4"/>
      <dgm:spPr/>
    </dgm:pt>
    <dgm:pt modelId="{7E41709C-3C5E-43CE-ABB4-732829642C95}" type="pres">
      <dgm:prSet presAssocID="{31FEA939-1371-44D6-B9D2-8945B11EDC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153CB3C-6400-4331-977D-36B96C45EC15}" type="pres">
      <dgm:prSet presAssocID="{31FEA939-1371-44D6-B9D2-8945B11EDCF4}" presName="spaceRect" presStyleCnt="0"/>
      <dgm:spPr/>
    </dgm:pt>
    <dgm:pt modelId="{CAF929A4-BEAA-49F3-B918-FFB9B7B4E777}" type="pres">
      <dgm:prSet presAssocID="{31FEA939-1371-44D6-B9D2-8945B11EDCF4}" presName="parTx" presStyleLbl="revTx" presStyleIdx="1" presStyleCnt="5">
        <dgm:presLayoutVars>
          <dgm:chMax val="0"/>
          <dgm:chPref val="0"/>
        </dgm:presLayoutVars>
      </dgm:prSet>
      <dgm:spPr/>
    </dgm:pt>
    <dgm:pt modelId="{E01622B5-391C-4409-BB7C-68E7BBBBFBAB}" type="pres">
      <dgm:prSet presAssocID="{7790102C-A934-4697-A9F8-47ADB1EFFE70}" presName="sibTrans" presStyleCnt="0"/>
      <dgm:spPr/>
    </dgm:pt>
    <dgm:pt modelId="{60B065C4-196E-4C01-A07C-ED299F18FD43}" type="pres">
      <dgm:prSet presAssocID="{F975A6A6-D225-425B-B635-457AC5BED555}" presName="compNode" presStyleCnt="0"/>
      <dgm:spPr/>
    </dgm:pt>
    <dgm:pt modelId="{F56B7AA7-F367-4982-9509-5374745A8364}" type="pres">
      <dgm:prSet presAssocID="{F975A6A6-D225-425B-B635-457AC5BED555}" presName="bgRect" presStyleLbl="bgShp" presStyleIdx="2" presStyleCnt="4"/>
      <dgm:spPr/>
    </dgm:pt>
    <dgm:pt modelId="{0E9F87AF-A5DD-47AB-8952-4CF1C6464650}" type="pres">
      <dgm:prSet presAssocID="{F975A6A6-D225-425B-B635-457AC5BED5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EED95C0-EC4F-4701-9A64-F9CC542141D3}" type="pres">
      <dgm:prSet presAssocID="{F975A6A6-D225-425B-B635-457AC5BED555}" presName="spaceRect" presStyleCnt="0"/>
      <dgm:spPr/>
    </dgm:pt>
    <dgm:pt modelId="{22910408-DE2F-4E79-899C-EBCC793D2AC5}" type="pres">
      <dgm:prSet presAssocID="{F975A6A6-D225-425B-B635-457AC5BED555}" presName="parTx" presStyleLbl="revTx" presStyleIdx="2" presStyleCnt="5">
        <dgm:presLayoutVars>
          <dgm:chMax val="0"/>
          <dgm:chPref val="0"/>
        </dgm:presLayoutVars>
      </dgm:prSet>
      <dgm:spPr/>
    </dgm:pt>
    <dgm:pt modelId="{CD70CED5-23C4-408C-AF30-970F50705832}" type="pres">
      <dgm:prSet presAssocID="{F975A6A6-D225-425B-B635-457AC5BED555}" presName="desTx" presStyleLbl="revTx" presStyleIdx="3" presStyleCnt="5">
        <dgm:presLayoutVars/>
      </dgm:prSet>
      <dgm:spPr/>
    </dgm:pt>
    <dgm:pt modelId="{B9077C3E-CEE8-462B-BF29-B0A8AD196CA5}" type="pres">
      <dgm:prSet presAssocID="{B6E6B230-8C84-4C70-B90A-606D65911F95}" presName="sibTrans" presStyleCnt="0"/>
      <dgm:spPr/>
    </dgm:pt>
    <dgm:pt modelId="{7D0E11B8-0F23-44A2-98AB-B5B872F66B51}" type="pres">
      <dgm:prSet presAssocID="{4178B22A-4106-4AC6-B05C-A08078319C16}" presName="compNode" presStyleCnt="0"/>
      <dgm:spPr/>
    </dgm:pt>
    <dgm:pt modelId="{59D10051-FF81-4DD5-AC4A-AC6856E1BD56}" type="pres">
      <dgm:prSet presAssocID="{4178B22A-4106-4AC6-B05C-A08078319C16}" presName="bgRect" presStyleLbl="bgShp" presStyleIdx="3" presStyleCnt="4"/>
      <dgm:spPr/>
    </dgm:pt>
    <dgm:pt modelId="{078FD388-97A0-4378-97D7-CA708AF4A137}" type="pres">
      <dgm:prSet presAssocID="{4178B22A-4106-4AC6-B05C-A08078319C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7103CC4A-E673-45CF-BCBF-9978CD3646A3}" type="pres">
      <dgm:prSet presAssocID="{4178B22A-4106-4AC6-B05C-A08078319C16}" presName="spaceRect" presStyleCnt="0"/>
      <dgm:spPr/>
    </dgm:pt>
    <dgm:pt modelId="{F8734D49-7DE4-4EC5-873D-992EBA4DD630}" type="pres">
      <dgm:prSet presAssocID="{4178B22A-4106-4AC6-B05C-A08078319C1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342F15-57D2-4550-9FCB-B1040C542178}" type="presOf" srcId="{F975A6A6-D225-425B-B635-457AC5BED555}" destId="{22910408-DE2F-4E79-899C-EBCC793D2AC5}" srcOrd="0" destOrd="0" presId="urn:microsoft.com/office/officeart/2018/2/layout/IconVerticalSolidList"/>
    <dgm:cxn modelId="{90D4AE2E-ABF1-4909-892A-EA4FDC5AFD1E}" type="presOf" srcId="{EE6B0177-E3EE-42B9-9A5A-6D0A1232A638}" destId="{CD70CED5-23C4-408C-AF30-970F50705832}" srcOrd="0" destOrd="1" presId="urn:microsoft.com/office/officeart/2018/2/layout/IconVerticalSolidList"/>
    <dgm:cxn modelId="{53172137-C36E-41E6-9F7A-B3580B3C2A59}" type="presOf" srcId="{ACBA95FB-83E0-4B25-BD0E-CF47682D3D18}" destId="{7164A11B-2452-482F-9D01-091E6B9FC367}" srcOrd="0" destOrd="0" presId="urn:microsoft.com/office/officeart/2018/2/layout/IconVerticalSolidList"/>
    <dgm:cxn modelId="{39BA695C-BA4C-49A5-93AD-9AE6F279EC93}" srcId="{ACBA95FB-83E0-4B25-BD0E-CF47682D3D18}" destId="{4178B22A-4106-4AC6-B05C-A08078319C16}" srcOrd="3" destOrd="0" parTransId="{EA7C5C6C-B136-4FB6-B1CD-B4502D1CC9AF}" sibTransId="{EDB6D13C-77B9-4CDD-A120-C2D50A8F2A9B}"/>
    <dgm:cxn modelId="{99184848-E443-4BE8-8C9B-1DD87B30125B}" srcId="{F975A6A6-D225-425B-B635-457AC5BED555}" destId="{7CDAC568-04E9-4986-BE85-A3F09A0E2D2F}" srcOrd="0" destOrd="0" parTransId="{D83B0FB2-FB05-4BCF-9600-6F947D13729D}" sibTransId="{FF2503E9-E612-4E0F-98DE-FB16DE9DF791}"/>
    <dgm:cxn modelId="{9A3CE06C-4E13-4FB6-A545-13ABA6685AB4}" srcId="{F975A6A6-D225-425B-B635-457AC5BED555}" destId="{070BD99F-4C2C-4921-ABAF-C90070D1046B}" srcOrd="2" destOrd="0" parTransId="{17A14473-284E-43C5-BA58-8A99FC844A56}" sibTransId="{DCEF8F8F-54B7-435A-9849-52EABA97FB07}"/>
    <dgm:cxn modelId="{84C8824D-51D4-48AB-A16A-FE14D0D04175}" srcId="{ACBA95FB-83E0-4B25-BD0E-CF47682D3D18}" destId="{3AF3466F-EAD4-4B10-9411-B16B375DC422}" srcOrd="0" destOrd="0" parTransId="{699DBB71-6C0C-4574-B240-1D0539847890}" sibTransId="{C8BB6EA7-3CC2-4601-A8ED-BFFA43F0B54D}"/>
    <dgm:cxn modelId="{31FDF474-F3A3-442B-9C6B-B83384256835}" type="presOf" srcId="{31FEA939-1371-44D6-B9D2-8945B11EDCF4}" destId="{CAF929A4-BEAA-49F3-B918-FFB9B7B4E777}" srcOrd="0" destOrd="0" presId="urn:microsoft.com/office/officeart/2018/2/layout/IconVerticalSolidList"/>
    <dgm:cxn modelId="{43F4FB78-6CA0-4B1F-9A25-5D2BA57AD5B6}" type="presOf" srcId="{3AF3466F-EAD4-4B10-9411-B16B375DC422}" destId="{81171697-7C7D-4E80-9F26-DB18493F4A83}" srcOrd="0" destOrd="0" presId="urn:microsoft.com/office/officeart/2018/2/layout/IconVerticalSolidList"/>
    <dgm:cxn modelId="{595F278E-3437-4F92-9F9D-2982201E789F}" type="presOf" srcId="{4178B22A-4106-4AC6-B05C-A08078319C16}" destId="{F8734D49-7DE4-4EC5-873D-992EBA4DD630}" srcOrd="0" destOrd="0" presId="urn:microsoft.com/office/officeart/2018/2/layout/IconVerticalSolidList"/>
    <dgm:cxn modelId="{33D94B9E-DFF6-4867-9F6C-A95C39C95380}" type="presOf" srcId="{7CDAC568-04E9-4986-BE85-A3F09A0E2D2F}" destId="{CD70CED5-23C4-408C-AF30-970F50705832}" srcOrd="0" destOrd="0" presId="urn:microsoft.com/office/officeart/2018/2/layout/IconVerticalSolidList"/>
    <dgm:cxn modelId="{667581B9-63A2-49C6-B0D5-2F37A47437E9}" type="presOf" srcId="{070BD99F-4C2C-4921-ABAF-C90070D1046B}" destId="{CD70CED5-23C4-408C-AF30-970F50705832}" srcOrd="0" destOrd="2" presId="urn:microsoft.com/office/officeart/2018/2/layout/IconVerticalSolidList"/>
    <dgm:cxn modelId="{9DAA01D6-99BA-4AB2-BC0C-4A97F275FAF6}" srcId="{F975A6A6-D225-425B-B635-457AC5BED555}" destId="{EE6B0177-E3EE-42B9-9A5A-6D0A1232A638}" srcOrd="1" destOrd="0" parTransId="{4B3AABAE-1888-4E5F-9D80-6A1D6B655A93}" sibTransId="{B46D1104-1406-47AE-B1BC-A7BD474B8C1D}"/>
    <dgm:cxn modelId="{E4AC49D7-3E5A-4D61-BFE9-50A263034D0B}" srcId="{ACBA95FB-83E0-4B25-BD0E-CF47682D3D18}" destId="{F975A6A6-D225-425B-B635-457AC5BED555}" srcOrd="2" destOrd="0" parTransId="{313DDC94-72B9-456E-9B30-9FF6D4497938}" sibTransId="{B6E6B230-8C84-4C70-B90A-606D65911F95}"/>
    <dgm:cxn modelId="{68B199F9-D3FC-4DA9-8A4D-9A00AD742184}" srcId="{ACBA95FB-83E0-4B25-BD0E-CF47682D3D18}" destId="{31FEA939-1371-44D6-B9D2-8945B11EDCF4}" srcOrd="1" destOrd="0" parTransId="{67C4F4B2-3D7D-4060-8ABA-DEB728AA1A0D}" sibTransId="{7790102C-A934-4697-A9F8-47ADB1EFFE70}"/>
    <dgm:cxn modelId="{3B588218-4DD4-4BA5-A124-581A5DA5DA7F}" type="presParOf" srcId="{7164A11B-2452-482F-9D01-091E6B9FC367}" destId="{B008B648-5C7F-43BD-B144-DF777B89C3E5}" srcOrd="0" destOrd="0" presId="urn:microsoft.com/office/officeart/2018/2/layout/IconVerticalSolidList"/>
    <dgm:cxn modelId="{5DF35B44-80D0-49D5-85D8-A5AB7F011099}" type="presParOf" srcId="{B008B648-5C7F-43BD-B144-DF777B89C3E5}" destId="{83CE46E9-8E8A-4E91-B695-73A7B263DD2C}" srcOrd="0" destOrd="0" presId="urn:microsoft.com/office/officeart/2018/2/layout/IconVerticalSolidList"/>
    <dgm:cxn modelId="{C2C6DFA3-7BE2-4528-BC5F-0950A941FA14}" type="presParOf" srcId="{B008B648-5C7F-43BD-B144-DF777B89C3E5}" destId="{CA9309B8-58FB-4171-B383-A896FAE7FC21}" srcOrd="1" destOrd="0" presId="urn:microsoft.com/office/officeart/2018/2/layout/IconVerticalSolidList"/>
    <dgm:cxn modelId="{B95C4A1A-6187-46CC-8057-B0C70AD2C758}" type="presParOf" srcId="{B008B648-5C7F-43BD-B144-DF777B89C3E5}" destId="{1243C182-9C41-48F3-892A-501AAD139892}" srcOrd="2" destOrd="0" presId="urn:microsoft.com/office/officeart/2018/2/layout/IconVerticalSolidList"/>
    <dgm:cxn modelId="{1D831C8E-F466-4F6E-8240-CDB136228430}" type="presParOf" srcId="{B008B648-5C7F-43BD-B144-DF777B89C3E5}" destId="{81171697-7C7D-4E80-9F26-DB18493F4A83}" srcOrd="3" destOrd="0" presId="urn:microsoft.com/office/officeart/2018/2/layout/IconVerticalSolidList"/>
    <dgm:cxn modelId="{521E391C-65CE-49D8-8DC5-7801F5F09BE5}" type="presParOf" srcId="{7164A11B-2452-482F-9D01-091E6B9FC367}" destId="{FC5F19B4-F37F-419F-ADC2-6A3BEAE6268B}" srcOrd="1" destOrd="0" presId="urn:microsoft.com/office/officeart/2018/2/layout/IconVerticalSolidList"/>
    <dgm:cxn modelId="{0BB02359-D819-4D49-B7BE-7B10E9CE2671}" type="presParOf" srcId="{7164A11B-2452-482F-9D01-091E6B9FC367}" destId="{EBFFCB7C-8B69-4270-86AC-22F4CBB644A0}" srcOrd="2" destOrd="0" presId="urn:microsoft.com/office/officeart/2018/2/layout/IconVerticalSolidList"/>
    <dgm:cxn modelId="{DE0F1821-D935-44E1-A8B0-A8D806F5ACE3}" type="presParOf" srcId="{EBFFCB7C-8B69-4270-86AC-22F4CBB644A0}" destId="{5000BFC6-80A4-41FA-8EAB-E13DA47D176A}" srcOrd="0" destOrd="0" presId="urn:microsoft.com/office/officeart/2018/2/layout/IconVerticalSolidList"/>
    <dgm:cxn modelId="{23F19C4E-FBDC-4C47-9B0F-2F210E3E0246}" type="presParOf" srcId="{EBFFCB7C-8B69-4270-86AC-22F4CBB644A0}" destId="{7E41709C-3C5E-43CE-ABB4-732829642C95}" srcOrd="1" destOrd="0" presId="urn:microsoft.com/office/officeart/2018/2/layout/IconVerticalSolidList"/>
    <dgm:cxn modelId="{43ED3084-B2CA-4DF3-A966-E61298E90A8F}" type="presParOf" srcId="{EBFFCB7C-8B69-4270-86AC-22F4CBB644A0}" destId="{B153CB3C-6400-4331-977D-36B96C45EC15}" srcOrd="2" destOrd="0" presId="urn:microsoft.com/office/officeart/2018/2/layout/IconVerticalSolidList"/>
    <dgm:cxn modelId="{897220B6-B2E8-4094-A499-7819B17C0F0D}" type="presParOf" srcId="{EBFFCB7C-8B69-4270-86AC-22F4CBB644A0}" destId="{CAF929A4-BEAA-49F3-B918-FFB9B7B4E777}" srcOrd="3" destOrd="0" presId="urn:microsoft.com/office/officeart/2018/2/layout/IconVerticalSolidList"/>
    <dgm:cxn modelId="{E12A62DB-8A50-43D5-B4A7-C2C201A4BAD5}" type="presParOf" srcId="{7164A11B-2452-482F-9D01-091E6B9FC367}" destId="{E01622B5-391C-4409-BB7C-68E7BBBBFBAB}" srcOrd="3" destOrd="0" presId="urn:microsoft.com/office/officeart/2018/2/layout/IconVerticalSolidList"/>
    <dgm:cxn modelId="{213057DF-34CE-40D0-857F-F03E36ECEE23}" type="presParOf" srcId="{7164A11B-2452-482F-9D01-091E6B9FC367}" destId="{60B065C4-196E-4C01-A07C-ED299F18FD43}" srcOrd="4" destOrd="0" presId="urn:microsoft.com/office/officeart/2018/2/layout/IconVerticalSolidList"/>
    <dgm:cxn modelId="{7145F2E5-5634-4C95-BBAC-0F93E2673760}" type="presParOf" srcId="{60B065C4-196E-4C01-A07C-ED299F18FD43}" destId="{F56B7AA7-F367-4982-9509-5374745A8364}" srcOrd="0" destOrd="0" presId="urn:microsoft.com/office/officeart/2018/2/layout/IconVerticalSolidList"/>
    <dgm:cxn modelId="{8F2F1A63-EC64-47CF-8381-22E73CDF74B9}" type="presParOf" srcId="{60B065C4-196E-4C01-A07C-ED299F18FD43}" destId="{0E9F87AF-A5DD-47AB-8952-4CF1C6464650}" srcOrd="1" destOrd="0" presId="urn:microsoft.com/office/officeart/2018/2/layout/IconVerticalSolidList"/>
    <dgm:cxn modelId="{A0E0E511-0E95-4099-817B-DB688A7F75F2}" type="presParOf" srcId="{60B065C4-196E-4C01-A07C-ED299F18FD43}" destId="{FEED95C0-EC4F-4701-9A64-F9CC542141D3}" srcOrd="2" destOrd="0" presId="urn:microsoft.com/office/officeart/2018/2/layout/IconVerticalSolidList"/>
    <dgm:cxn modelId="{260AA108-343F-4383-9538-60628BF73D7F}" type="presParOf" srcId="{60B065C4-196E-4C01-A07C-ED299F18FD43}" destId="{22910408-DE2F-4E79-899C-EBCC793D2AC5}" srcOrd="3" destOrd="0" presId="urn:microsoft.com/office/officeart/2018/2/layout/IconVerticalSolidList"/>
    <dgm:cxn modelId="{9510BC17-7A30-4EA4-862A-803CFF15C225}" type="presParOf" srcId="{60B065C4-196E-4C01-A07C-ED299F18FD43}" destId="{CD70CED5-23C4-408C-AF30-970F50705832}" srcOrd="4" destOrd="0" presId="urn:microsoft.com/office/officeart/2018/2/layout/IconVerticalSolidList"/>
    <dgm:cxn modelId="{02FBAC4D-F2A0-4352-A006-B2ACBB1F4CCC}" type="presParOf" srcId="{7164A11B-2452-482F-9D01-091E6B9FC367}" destId="{B9077C3E-CEE8-462B-BF29-B0A8AD196CA5}" srcOrd="5" destOrd="0" presId="urn:microsoft.com/office/officeart/2018/2/layout/IconVerticalSolidList"/>
    <dgm:cxn modelId="{F9F47B31-2865-4F2B-A477-3BAD5EA9427F}" type="presParOf" srcId="{7164A11B-2452-482F-9D01-091E6B9FC367}" destId="{7D0E11B8-0F23-44A2-98AB-B5B872F66B51}" srcOrd="6" destOrd="0" presId="urn:microsoft.com/office/officeart/2018/2/layout/IconVerticalSolidList"/>
    <dgm:cxn modelId="{1CC46D4C-6A4A-4980-BB49-0A3A6429AD9B}" type="presParOf" srcId="{7D0E11B8-0F23-44A2-98AB-B5B872F66B51}" destId="{59D10051-FF81-4DD5-AC4A-AC6856E1BD56}" srcOrd="0" destOrd="0" presId="urn:microsoft.com/office/officeart/2018/2/layout/IconVerticalSolidList"/>
    <dgm:cxn modelId="{418BB065-DDDE-4FA1-BCED-83975C52EA27}" type="presParOf" srcId="{7D0E11B8-0F23-44A2-98AB-B5B872F66B51}" destId="{078FD388-97A0-4378-97D7-CA708AF4A137}" srcOrd="1" destOrd="0" presId="urn:microsoft.com/office/officeart/2018/2/layout/IconVerticalSolidList"/>
    <dgm:cxn modelId="{D38BEC98-3B47-49FA-B0DF-A3670BF3128C}" type="presParOf" srcId="{7D0E11B8-0F23-44A2-98AB-B5B872F66B51}" destId="{7103CC4A-E673-45CF-BCBF-9978CD3646A3}" srcOrd="2" destOrd="0" presId="urn:microsoft.com/office/officeart/2018/2/layout/IconVerticalSolidList"/>
    <dgm:cxn modelId="{20A6D686-4DC5-435A-A25D-3037A32936BE}" type="presParOf" srcId="{7D0E11B8-0F23-44A2-98AB-B5B872F66B51}" destId="{F8734D49-7DE4-4EC5-873D-992EBA4DD6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92D3AC-35A6-41FC-ABED-C07E05042C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F6E578-17D0-4457-9E45-F831D84235BC}">
      <dgm:prSet/>
      <dgm:spPr/>
      <dgm:t>
        <a:bodyPr/>
        <a:lstStyle/>
        <a:p>
          <a:r>
            <a:rPr lang="en-US"/>
            <a:t>Most practical systems such as</a:t>
          </a:r>
        </a:p>
      </dgm:t>
    </dgm:pt>
    <dgm:pt modelId="{30BF5076-E261-41A6-8269-97AEDA02365E}" type="parTrans" cxnId="{63446592-3D30-4425-A425-50E93D5D4D2E}">
      <dgm:prSet/>
      <dgm:spPr/>
      <dgm:t>
        <a:bodyPr/>
        <a:lstStyle/>
        <a:p>
          <a:endParaRPr lang="en-US"/>
        </a:p>
      </dgm:t>
    </dgm:pt>
    <dgm:pt modelId="{5638CC38-CA2E-4C44-8083-F6D0C5584484}" type="sibTrans" cxnId="{63446592-3D30-4425-A425-50E93D5D4D2E}">
      <dgm:prSet/>
      <dgm:spPr/>
      <dgm:t>
        <a:bodyPr/>
        <a:lstStyle/>
        <a:p>
          <a:endParaRPr lang="en-US"/>
        </a:p>
      </dgm:t>
    </dgm:pt>
    <dgm:pt modelId="{8B09EB7B-4FAE-4BE2-9706-9C5F8544208F}">
      <dgm:prSet/>
      <dgm:spPr/>
      <dgm:t>
        <a:bodyPr/>
        <a:lstStyle/>
        <a:p>
          <a:r>
            <a:rPr lang="en-US"/>
            <a:t>Video games</a:t>
          </a:r>
        </a:p>
      </dgm:t>
    </dgm:pt>
    <dgm:pt modelId="{199EF74C-567B-4AF4-9675-B1A3FC6B4241}" type="parTrans" cxnId="{0957E781-7A58-4BBC-8AD8-E7A7E08A479E}">
      <dgm:prSet/>
      <dgm:spPr/>
      <dgm:t>
        <a:bodyPr/>
        <a:lstStyle/>
        <a:p>
          <a:endParaRPr lang="en-US"/>
        </a:p>
      </dgm:t>
    </dgm:pt>
    <dgm:pt modelId="{73A50568-24D6-4924-BE7E-6DA2A71D254A}" type="sibTrans" cxnId="{0957E781-7A58-4BBC-8AD8-E7A7E08A479E}">
      <dgm:prSet/>
      <dgm:spPr/>
      <dgm:t>
        <a:bodyPr/>
        <a:lstStyle/>
        <a:p>
          <a:endParaRPr lang="en-US"/>
        </a:p>
      </dgm:t>
    </dgm:pt>
    <dgm:pt modelId="{E9AAF109-BA2B-411E-832D-E0AF34E6ACC0}">
      <dgm:prSet/>
      <dgm:spPr/>
      <dgm:t>
        <a:bodyPr/>
        <a:lstStyle/>
        <a:p>
          <a:r>
            <a:rPr lang="en-US"/>
            <a:t>Delivery services</a:t>
          </a:r>
        </a:p>
      </dgm:t>
    </dgm:pt>
    <dgm:pt modelId="{0B649D0B-FE6E-4A87-B31A-E040E7D5B2E4}" type="parTrans" cxnId="{C060CA21-9D12-499F-BDAD-EE0B37B84CC4}">
      <dgm:prSet/>
      <dgm:spPr/>
      <dgm:t>
        <a:bodyPr/>
        <a:lstStyle/>
        <a:p>
          <a:endParaRPr lang="en-US"/>
        </a:p>
      </dgm:t>
    </dgm:pt>
    <dgm:pt modelId="{6F451C48-E443-422B-B8E0-83FC8342EFF5}" type="sibTrans" cxnId="{C060CA21-9D12-499F-BDAD-EE0B37B84CC4}">
      <dgm:prSet/>
      <dgm:spPr/>
      <dgm:t>
        <a:bodyPr/>
        <a:lstStyle/>
        <a:p>
          <a:endParaRPr lang="en-US"/>
        </a:p>
      </dgm:t>
    </dgm:pt>
    <dgm:pt modelId="{AA6C6F17-AD81-4047-B24B-3169334A6784}">
      <dgm:prSet/>
      <dgm:spPr/>
      <dgm:t>
        <a:bodyPr/>
        <a:lstStyle/>
        <a:p>
          <a:r>
            <a:rPr lang="en-US"/>
            <a:t>Humans (sometimes…)</a:t>
          </a:r>
        </a:p>
      </dgm:t>
    </dgm:pt>
    <dgm:pt modelId="{223239E6-2E77-49E1-95C9-828E2B13BD58}" type="parTrans" cxnId="{4102F221-1082-484C-99C6-870FE73FBCC4}">
      <dgm:prSet/>
      <dgm:spPr/>
      <dgm:t>
        <a:bodyPr/>
        <a:lstStyle/>
        <a:p>
          <a:endParaRPr lang="en-US"/>
        </a:p>
      </dgm:t>
    </dgm:pt>
    <dgm:pt modelId="{236221CD-A02C-448D-B951-3F3EAC57B448}" type="sibTrans" cxnId="{4102F221-1082-484C-99C6-870FE73FBCC4}">
      <dgm:prSet/>
      <dgm:spPr/>
      <dgm:t>
        <a:bodyPr/>
        <a:lstStyle/>
        <a:p>
          <a:endParaRPr lang="en-US"/>
        </a:p>
      </dgm:t>
    </dgm:pt>
    <dgm:pt modelId="{822D59E9-B2D1-4244-BFF6-C218C60E519E}">
      <dgm:prSet/>
      <dgm:spPr/>
      <dgm:t>
        <a:bodyPr/>
        <a:lstStyle/>
        <a:p>
          <a:r>
            <a:rPr lang="en-US"/>
            <a:t>Use some form of algorithm to find a good path in a system</a:t>
          </a:r>
        </a:p>
      </dgm:t>
    </dgm:pt>
    <dgm:pt modelId="{D1E3A81E-024A-4909-B0B7-7EDC1A46AFC1}" type="parTrans" cxnId="{D8FD3FBA-9A65-4293-BE67-6F8ED61026AD}">
      <dgm:prSet/>
      <dgm:spPr/>
      <dgm:t>
        <a:bodyPr/>
        <a:lstStyle/>
        <a:p>
          <a:endParaRPr lang="en-US"/>
        </a:p>
      </dgm:t>
    </dgm:pt>
    <dgm:pt modelId="{61450366-6433-49ED-92F8-87C202FF0828}" type="sibTrans" cxnId="{D8FD3FBA-9A65-4293-BE67-6F8ED61026AD}">
      <dgm:prSet/>
      <dgm:spPr/>
      <dgm:t>
        <a:bodyPr/>
        <a:lstStyle/>
        <a:p>
          <a:endParaRPr lang="en-US"/>
        </a:p>
      </dgm:t>
    </dgm:pt>
    <dgm:pt modelId="{E9FE4DEF-2068-4BD0-B2FB-79040EBA721B}">
      <dgm:prSet/>
      <dgm:spPr/>
      <dgm:t>
        <a:bodyPr/>
        <a:lstStyle/>
        <a:p>
          <a:r>
            <a:rPr lang="en-US"/>
            <a:t>Oftentimes, the cost of finding a good path varies on the system in question and choosing the right algorithm is very important</a:t>
          </a:r>
        </a:p>
      </dgm:t>
    </dgm:pt>
    <dgm:pt modelId="{05CC1196-B9A9-4AC7-BDCB-F32677513953}" type="parTrans" cxnId="{991E7947-5492-4FAE-BA39-C890FDF09A71}">
      <dgm:prSet/>
      <dgm:spPr/>
      <dgm:t>
        <a:bodyPr/>
        <a:lstStyle/>
        <a:p>
          <a:endParaRPr lang="en-US"/>
        </a:p>
      </dgm:t>
    </dgm:pt>
    <dgm:pt modelId="{1C5E2053-62ED-452B-B9C8-7947ED9BAA0E}" type="sibTrans" cxnId="{991E7947-5492-4FAE-BA39-C890FDF09A71}">
      <dgm:prSet/>
      <dgm:spPr/>
      <dgm:t>
        <a:bodyPr/>
        <a:lstStyle/>
        <a:p>
          <a:endParaRPr lang="en-US"/>
        </a:p>
      </dgm:t>
    </dgm:pt>
    <dgm:pt modelId="{6F8192CB-D24E-473D-9918-7A8B30F9BF4E}">
      <dgm:prSet/>
      <dgm:spPr/>
      <dgm:t>
        <a:bodyPr/>
        <a:lstStyle/>
        <a:p>
          <a:r>
            <a:rPr lang="en-US"/>
            <a:t>For instance…</a:t>
          </a:r>
        </a:p>
      </dgm:t>
    </dgm:pt>
    <dgm:pt modelId="{18DCEFB8-0E9C-46BE-9FBF-DB8ED91813BC}" type="parTrans" cxnId="{08CDF236-AF8E-45B4-AF1D-0C09D41E05FD}">
      <dgm:prSet/>
      <dgm:spPr/>
      <dgm:t>
        <a:bodyPr/>
        <a:lstStyle/>
        <a:p>
          <a:endParaRPr lang="en-US"/>
        </a:p>
      </dgm:t>
    </dgm:pt>
    <dgm:pt modelId="{6D99872D-BDDE-4259-9973-7A419579094E}" type="sibTrans" cxnId="{08CDF236-AF8E-45B4-AF1D-0C09D41E05FD}">
      <dgm:prSet/>
      <dgm:spPr/>
      <dgm:t>
        <a:bodyPr/>
        <a:lstStyle/>
        <a:p>
          <a:endParaRPr lang="en-US"/>
        </a:p>
      </dgm:t>
    </dgm:pt>
    <dgm:pt modelId="{80D45BC6-7FE5-4E27-B4AC-F2BF63D29435}" type="pres">
      <dgm:prSet presAssocID="{3692D3AC-35A6-41FC-ABED-C07E05042C1D}" presName="root" presStyleCnt="0">
        <dgm:presLayoutVars>
          <dgm:dir/>
          <dgm:resizeHandles val="exact"/>
        </dgm:presLayoutVars>
      </dgm:prSet>
      <dgm:spPr/>
    </dgm:pt>
    <dgm:pt modelId="{15C96F52-A2B0-4473-A314-7A732F49EEBC}" type="pres">
      <dgm:prSet presAssocID="{23F6E578-17D0-4457-9E45-F831D84235BC}" presName="compNode" presStyleCnt="0"/>
      <dgm:spPr/>
    </dgm:pt>
    <dgm:pt modelId="{DDCDBFF0-FBBD-44CD-9D3B-2D010FFF0DE7}" type="pres">
      <dgm:prSet presAssocID="{23F6E578-17D0-4457-9E45-F831D84235BC}" presName="bgRect" presStyleLbl="bgShp" presStyleIdx="0" presStyleCnt="4"/>
      <dgm:spPr/>
    </dgm:pt>
    <dgm:pt modelId="{1E198BA5-53E2-4AB9-8F8E-FF9B695B5A9B}" type="pres">
      <dgm:prSet presAssocID="{23F6E578-17D0-4457-9E45-F831D84235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3CD5D6E-7229-41EA-BEAC-E319F3437A7F}" type="pres">
      <dgm:prSet presAssocID="{23F6E578-17D0-4457-9E45-F831D84235BC}" presName="spaceRect" presStyleCnt="0"/>
      <dgm:spPr/>
    </dgm:pt>
    <dgm:pt modelId="{07F07CEA-551D-4B27-99EC-51B72FA7E983}" type="pres">
      <dgm:prSet presAssocID="{23F6E578-17D0-4457-9E45-F831D84235BC}" presName="parTx" presStyleLbl="revTx" presStyleIdx="0" presStyleCnt="5">
        <dgm:presLayoutVars>
          <dgm:chMax val="0"/>
          <dgm:chPref val="0"/>
        </dgm:presLayoutVars>
      </dgm:prSet>
      <dgm:spPr/>
    </dgm:pt>
    <dgm:pt modelId="{5BB1F18D-E5EC-4821-885D-9C546580E5FA}" type="pres">
      <dgm:prSet presAssocID="{23F6E578-17D0-4457-9E45-F831D84235BC}" presName="desTx" presStyleLbl="revTx" presStyleIdx="1" presStyleCnt="5">
        <dgm:presLayoutVars/>
      </dgm:prSet>
      <dgm:spPr/>
    </dgm:pt>
    <dgm:pt modelId="{6B85BB57-7ED1-4CFC-8EEE-DED9897CA210}" type="pres">
      <dgm:prSet presAssocID="{5638CC38-CA2E-4C44-8083-F6D0C5584484}" presName="sibTrans" presStyleCnt="0"/>
      <dgm:spPr/>
    </dgm:pt>
    <dgm:pt modelId="{56276149-CBF7-46AE-B7F4-E1C7B5845015}" type="pres">
      <dgm:prSet presAssocID="{822D59E9-B2D1-4244-BFF6-C218C60E519E}" presName="compNode" presStyleCnt="0"/>
      <dgm:spPr/>
    </dgm:pt>
    <dgm:pt modelId="{D4BF9A90-7E47-47E5-962C-55B58B720AAD}" type="pres">
      <dgm:prSet presAssocID="{822D59E9-B2D1-4244-BFF6-C218C60E519E}" presName="bgRect" presStyleLbl="bgShp" presStyleIdx="1" presStyleCnt="4"/>
      <dgm:spPr/>
    </dgm:pt>
    <dgm:pt modelId="{7EDEF9E9-B76F-4D5E-A86E-0A044F2538DB}" type="pres">
      <dgm:prSet presAssocID="{822D59E9-B2D1-4244-BFF6-C218C60E51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88AAA5C-5FF3-4ADE-BCB0-85211F9D5CAF}" type="pres">
      <dgm:prSet presAssocID="{822D59E9-B2D1-4244-BFF6-C218C60E519E}" presName="spaceRect" presStyleCnt="0"/>
      <dgm:spPr/>
    </dgm:pt>
    <dgm:pt modelId="{98C762AA-7391-41F4-BAE0-8393A97197BA}" type="pres">
      <dgm:prSet presAssocID="{822D59E9-B2D1-4244-BFF6-C218C60E519E}" presName="parTx" presStyleLbl="revTx" presStyleIdx="2" presStyleCnt="5">
        <dgm:presLayoutVars>
          <dgm:chMax val="0"/>
          <dgm:chPref val="0"/>
        </dgm:presLayoutVars>
      </dgm:prSet>
      <dgm:spPr/>
    </dgm:pt>
    <dgm:pt modelId="{30D28383-3729-4C5C-B1F5-484146FF8893}" type="pres">
      <dgm:prSet presAssocID="{61450366-6433-49ED-92F8-87C202FF0828}" presName="sibTrans" presStyleCnt="0"/>
      <dgm:spPr/>
    </dgm:pt>
    <dgm:pt modelId="{7365D11F-DC87-463C-84E1-72BF4C602B67}" type="pres">
      <dgm:prSet presAssocID="{E9FE4DEF-2068-4BD0-B2FB-79040EBA721B}" presName="compNode" presStyleCnt="0"/>
      <dgm:spPr/>
    </dgm:pt>
    <dgm:pt modelId="{4E03BDDB-DF9C-4918-8046-1712D85587D8}" type="pres">
      <dgm:prSet presAssocID="{E9FE4DEF-2068-4BD0-B2FB-79040EBA721B}" presName="bgRect" presStyleLbl="bgShp" presStyleIdx="2" presStyleCnt="4"/>
      <dgm:spPr/>
    </dgm:pt>
    <dgm:pt modelId="{6278BAA6-DB5B-4296-9DDD-9EEDA321098F}" type="pres">
      <dgm:prSet presAssocID="{E9FE4DEF-2068-4BD0-B2FB-79040EBA721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30FDB8F6-C441-4E5B-9932-8A186F71EDA6}" type="pres">
      <dgm:prSet presAssocID="{E9FE4DEF-2068-4BD0-B2FB-79040EBA721B}" presName="spaceRect" presStyleCnt="0"/>
      <dgm:spPr/>
    </dgm:pt>
    <dgm:pt modelId="{A6CC9DD7-F13C-417C-A7DA-21A27F4C12EF}" type="pres">
      <dgm:prSet presAssocID="{E9FE4DEF-2068-4BD0-B2FB-79040EBA721B}" presName="parTx" presStyleLbl="revTx" presStyleIdx="3" presStyleCnt="5">
        <dgm:presLayoutVars>
          <dgm:chMax val="0"/>
          <dgm:chPref val="0"/>
        </dgm:presLayoutVars>
      </dgm:prSet>
      <dgm:spPr/>
    </dgm:pt>
    <dgm:pt modelId="{FBD1BFC2-5896-4559-85F5-3A0D9478A808}" type="pres">
      <dgm:prSet presAssocID="{1C5E2053-62ED-452B-B9C8-7947ED9BAA0E}" presName="sibTrans" presStyleCnt="0"/>
      <dgm:spPr/>
    </dgm:pt>
    <dgm:pt modelId="{B359579C-1AF8-4E25-8A0B-ADEEB5237C52}" type="pres">
      <dgm:prSet presAssocID="{6F8192CB-D24E-473D-9918-7A8B30F9BF4E}" presName="compNode" presStyleCnt="0"/>
      <dgm:spPr/>
    </dgm:pt>
    <dgm:pt modelId="{9919FF7A-3AD1-46BF-BE5F-0520E24004FF}" type="pres">
      <dgm:prSet presAssocID="{6F8192CB-D24E-473D-9918-7A8B30F9BF4E}" presName="bgRect" presStyleLbl="bgShp" presStyleIdx="3" presStyleCnt="4"/>
      <dgm:spPr/>
    </dgm:pt>
    <dgm:pt modelId="{487D4820-D880-4B8B-9D70-935B48F3E8BC}" type="pres">
      <dgm:prSet presAssocID="{6F8192CB-D24E-473D-9918-7A8B30F9BF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B0D1EC8-F6C9-4877-8227-685CFA2B1664}" type="pres">
      <dgm:prSet presAssocID="{6F8192CB-D24E-473D-9918-7A8B30F9BF4E}" presName="spaceRect" presStyleCnt="0"/>
      <dgm:spPr/>
    </dgm:pt>
    <dgm:pt modelId="{A6AF8F35-8606-47AD-888A-CB847AE914E6}" type="pres">
      <dgm:prSet presAssocID="{6F8192CB-D24E-473D-9918-7A8B30F9BF4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1F81F0E-D4CF-4656-9D0F-C386481AFD29}" type="presOf" srcId="{822D59E9-B2D1-4244-BFF6-C218C60E519E}" destId="{98C762AA-7391-41F4-BAE0-8393A97197BA}" srcOrd="0" destOrd="0" presId="urn:microsoft.com/office/officeart/2018/2/layout/IconVerticalSolidList"/>
    <dgm:cxn modelId="{A0A15017-9D97-49C2-A8F2-CA31039D5F9C}" type="presOf" srcId="{E9FE4DEF-2068-4BD0-B2FB-79040EBA721B}" destId="{A6CC9DD7-F13C-417C-A7DA-21A27F4C12EF}" srcOrd="0" destOrd="0" presId="urn:microsoft.com/office/officeart/2018/2/layout/IconVerticalSolidList"/>
    <dgm:cxn modelId="{C060CA21-9D12-499F-BDAD-EE0B37B84CC4}" srcId="{23F6E578-17D0-4457-9E45-F831D84235BC}" destId="{E9AAF109-BA2B-411E-832D-E0AF34E6ACC0}" srcOrd="1" destOrd="0" parTransId="{0B649D0B-FE6E-4A87-B31A-E040E7D5B2E4}" sibTransId="{6F451C48-E443-422B-B8E0-83FC8342EFF5}"/>
    <dgm:cxn modelId="{4102F221-1082-484C-99C6-870FE73FBCC4}" srcId="{23F6E578-17D0-4457-9E45-F831D84235BC}" destId="{AA6C6F17-AD81-4047-B24B-3169334A6784}" srcOrd="2" destOrd="0" parTransId="{223239E6-2E77-49E1-95C9-828E2B13BD58}" sibTransId="{236221CD-A02C-448D-B951-3F3EAC57B448}"/>
    <dgm:cxn modelId="{08CDF236-AF8E-45B4-AF1D-0C09D41E05FD}" srcId="{3692D3AC-35A6-41FC-ABED-C07E05042C1D}" destId="{6F8192CB-D24E-473D-9918-7A8B30F9BF4E}" srcOrd="3" destOrd="0" parTransId="{18DCEFB8-0E9C-46BE-9FBF-DB8ED91813BC}" sibTransId="{6D99872D-BDDE-4259-9973-7A419579094E}"/>
    <dgm:cxn modelId="{991E7947-5492-4FAE-BA39-C890FDF09A71}" srcId="{3692D3AC-35A6-41FC-ABED-C07E05042C1D}" destId="{E9FE4DEF-2068-4BD0-B2FB-79040EBA721B}" srcOrd="2" destOrd="0" parTransId="{05CC1196-B9A9-4AC7-BDCB-F32677513953}" sibTransId="{1C5E2053-62ED-452B-B9C8-7947ED9BAA0E}"/>
    <dgm:cxn modelId="{75483C7F-3E4D-4C02-A7AF-88BB88E975DF}" type="presOf" srcId="{23F6E578-17D0-4457-9E45-F831D84235BC}" destId="{07F07CEA-551D-4B27-99EC-51B72FA7E983}" srcOrd="0" destOrd="0" presId="urn:microsoft.com/office/officeart/2018/2/layout/IconVerticalSolidList"/>
    <dgm:cxn modelId="{0957E781-7A58-4BBC-8AD8-E7A7E08A479E}" srcId="{23F6E578-17D0-4457-9E45-F831D84235BC}" destId="{8B09EB7B-4FAE-4BE2-9706-9C5F8544208F}" srcOrd="0" destOrd="0" parTransId="{199EF74C-567B-4AF4-9675-B1A3FC6B4241}" sibTransId="{73A50568-24D6-4924-BE7E-6DA2A71D254A}"/>
    <dgm:cxn modelId="{63446592-3D30-4425-A425-50E93D5D4D2E}" srcId="{3692D3AC-35A6-41FC-ABED-C07E05042C1D}" destId="{23F6E578-17D0-4457-9E45-F831D84235BC}" srcOrd="0" destOrd="0" parTransId="{30BF5076-E261-41A6-8269-97AEDA02365E}" sibTransId="{5638CC38-CA2E-4C44-8083-F6D0C5584484}"/>
    <dgm:cxn modelId="{1BAE5DB9-B78F-4AB1-870D-DB8915409A7D}" type="presOf" srcId="{E9AAF109-BA2B-411E-832D-E0AF34E6ACC0}" destId="{5BB1F18D-E5EC-4821-885D-9C546580E5FA}" srcOrd="0" destOrd="1" presId="urn:microsoft.com/office/officeart/2018/2/layout/IconVerticalSolidList"/>
    <dgm:cxn modelId="{D8FD3FBA-9A65-4293-BE67-6F8ED61026AD}" srcId="{3692D3AC-35A6-41FC-ABED-C07E05042C1D}" destId="{822D59E9-B2D1-4244-BFF6-C218C60E519E}" srcOrd="1" destOrd="0" parTransId="{D1E3A81E-024A-4909-B0B7-7EDC1A46AFC1}" sibTransId="{61450366-6433-49ED-92F8-87C202FF0828}"/>
    <dgm:cxn modelId="{0F32B3CE-50BC-413F-B05D-79938099BAE0}" type="presOf" srcId="{6F8192CB-D24E-473D-9918-7A8B30F9BF4E}" destId="{A6AF8F35-8606-47AD-888A-CB847AE914E6}" srcOrd="0" destOrd="0" presId="urn:microsoft.com/office/officeart/2018/2/layout/IconVerticalSolidList"/>
    <dgm:cxn modelId="{633099D4-E1BA-4D75-846D-E6FE114F785E}" type="presOf" srcId="{3692D3AC-35A6-41FC-ABED-C07E05042C1D}" destId="{80D45BC6-7FE5-4E27-B4AC-F2BF63D29435}" srcOrd="0" destOrd="0" presId="urn:microsoft.com/office/officeart/2018/2/layout/IconVerticalSolidList"/>
    <dgm:cxn modelId="{59F8D6D9-3107-42AF-A36E-6931F033B834}" type="presOf" srcId="{AA6C6F17-AD81-4047-B24B-3169334A6784}" destId="{5BB1F18D-E5EC-4821-885D-9C546580E5FA}" srcOrd="0" destOrd="2" presId="urn:microsoft.com/office/officeart/2018/2/layout/IconVerticalSolidList"/>
    <dgm:cxn modelId="{1875C5ED-3660-4885-987C-4BAF1379074E}" type="presOf" srcId="{8B09EB7B-4FAE-4BE2-9706-9C5F8544208F}" destId="{5BB1F18D-E5EC-4821-885D-9C546580E5FA}" srcOrd="0" destOrd="0" presId="urn:microsoft.com/office/officeart/2018/2/layout/IconVerticalSolidList"/>
    <dgm:cxn modelId="{7A12AECA-DACC-4EC6-B62B-BFCDC2FCA988}" type="presParOf" srcId="{80D45BC6-7FE5-4E27-B4AC-F2BF63D29435}" destId="{15C96F52-A2B0-4473-A314-7A732F49EEBC}" srcOrd="0" destOrd="0" presId="urn:microsoft.com/office/officeart/2018/2/layout/IconVerticalSolidList"/>
    <dgm:cxn modelId="{207A9400-0257-4AD8-83B6-062EECAE47C0}" type="presParOf" srcId="{15C96F52-A2B0-4473-A314-7A732F49EEBC}" destId="{DDCDBFF0-FBBD-44CD-9D3B-2D010FFF0DE7}" srcOrd="0" destOrd="0" presId="urn:microsoft.com/office/officeart/2018/2/layout/IconVerticalSolidList"/>
    <dgm:cxn modelId="{7063F2A7-5275-4591-85B6-233C912FC835}" type="presParOf" srcId="{15C96F52-A2B0-4473-A314-7A732F49EEBC}" destId="{1E198BA5-53E2-4AB9-8F8E-FF9B695B5A9B}" srcOrd="1" destOrd="0" presId="urn:microsoft.com/office/officeart/2018/2/layout/IconVerticalSolidList"/>
    <dgm:cxn modelId="{348B1DED-CD14-445E-B910-BD94AE564863}" type="presParOf" srcId="{15C96F52-A2B0-4473-A314-7A732F49EEBC}" destId="{83CD5D6E-7229-41EA-BEAC-E319F3437A7F}" srcOrd="2" destOrd="0" presId="urn:microsoft.com/office/officeart/2018/2/layout/IconVerticalSolidList"/>
    <dgm:cxn modelId="{1186EDC4-D7BC-40BB-8E12-280325415AA5}" type="presParOf" srcId="{15C96F52-A2B0-4473-A314-7A732F49EEBC}" destId="{07F07CEA-551D-4B27-99EC-51B72FA7E983}" srcOrd="3" destOrd="0" presId="urn:microsoft.com/office/officeart/2018/2/layout/IconVerticalSolidList"/>
    <dgm:cxn modelId="{8CB4074A-B60D-49C6-AF31-1DC0A0BE7571}" type="presParOf" srcId="{15C96F52-A2B0-4473-A314-7A732F49EEBC}" destId="{5BB1F18D-E5EC-4821-885D-9C546580E5FA}" srcOrd="4" destOrd="0" presId="urn:microsoft.com/office/officeart/2018/2/layout/IconVerticalSolidList"/>
    <dgm:cxn modelId="{1502BEB6-7E23-4D56-9FDB-E0D25EFD4223}" type="presParOf" srcId="{80D45BC6-7FE5-4E27-B4AC-F2BF63D29435}" destId="{6B85BB57-7ED1-4CFC-8EEE-DED9897CA210}" srcOrd="1" destOrd="0" presId="urn:microsoft.com/office/officeart/2018/2/layout/IconVerticalSolidList"/>
    <dgm:cxn modelId="{9BD7E1A3-B66A-455E-920C-EA90CC1CA15E}" type="presParOf" srcId="{80D45BC6-7FE5-4E27-B4AC-F2BF63D29435}" destId="{56276149-CBF7-46AE-B7F4-E1C7B5845015}" srcOrd="2" destOrd="0" presId="urn:microsoft.com/office/officeart/2018/2/layout/IconVerticalSolidList"/>
    <dgm:cxn modelId="{EB4DBC18-DDF6-4105-9F98-4643BD1C62CE}" type="presParOf" srcId="{56276149-CBF7-46AE-B7F4-E1C7B5845015}" destId="{D4BF9A90-7E47-47E5-962C-55B58B720AAD}" srcOrd="0" destOrd="0" presId="urn:microsoft.com/office/officeart/2018/2/layout/IconVerticalSolidList"/>
    <dgm:cxn modelId="{E93F412A-724F-447A-9D12-7BECE805D3D5}" type="presParOf" srcId="{56276149-CBF7-46AE-B7F4-E1C7B5845015}" destId="{7EDEF9E9-B76F-4D5E-A86E-0A044F2538DB}" srcOrd="1" destOrd="0" presId="urn:microsoft.com/office/officeart/2018/2/layout/IconVerticalSolidList"/>
    <dgm:cxn modelId="{275EF663-B312-47CA-93D9-CB7D5BEE39E0}" type="presParOf" srcId="{56276149-CBF7-46AE-B7F4-E1C7B5845015}" destId="{788AAA5C-5FF3-4ADE-BCB0-85211F9D5CAF}" srcOrd="2" destOrd="0" presId="urn:microsoft.com/office/officeart/2018/2/layout/IconVerticalSolidList"/>
    <dgm:cxn modelId="{E7C05251-D903-452E-B0C9-EB4FB7C0CBF9}" type="presParOf" srcId="{56276149-CBF7-46AE-B7F4-E1C7B5845015}" destId="{98C762AA-7391-41F4-BAE0-8393A97197BA}" srcOrd="3" destOrd="0" presId="urn:microsoft.com/office/officeart/2018/2/layout/IconVerticalSolidList"/>
    <dgm:cxn modelId="{979C0E31-43F2-48C9-B72E-7D05999A0BDC}" type="presParOf" srcId="{80D45BC6-7FE5-4E27-B4AC-F2BF63D29435}" destId="{30D28383-3729-4C5C-B1F5-484146FF8893}" srcOrd="3" destOrd="0" presId="urn:microsoft.com/office/officeart/2018/2/layout/IconVerticalSolidList"/>
    <dgm:cxn modelId="{F00D4F15-DFEA-4344-A590-C0CEAA47A95A}" type="presParOf" srcId="{80D45BC6-7FE5-4E27-B4AC-F2BF63D29435}" destId="{7365D11F-DC87-463C-84E1-72BF4C602B67}" srcOrd="4" destOrd="0" presId="urn:microsoft.com/office/officeart/2018/2/layout/IconVerticalSolidList"/>
    <dgm:cxn modelId="{93CB02D8-7E38-4869-A48D-9F93AE8E5960}" type="presParOf" srcId="{7365D11F-DC87-463C-84E1-72BF4C602B67}" destId="{4E03BDDB-DF9C-4918-8046-1712D85587D8}" srcOrd="0" destOrd="0" presId="urn:microsoft.com/office/officeart/2018/2/layout/IconVerticalSolidList"/>
    <dgm:cxn modelId="{27FC1209-BC50-4080-9F85-C623A534358B}" type="presParOf" srcId="{7365D11F-DC87-463C-84E1-72BF4C602B67}" destId="{6278BAA6-DB5B-4296-9DDD-9EEDA321098F}" srcOrd="1" destOrd="0" presId="urn:microsoft.com/office/officeart/2018/2/layout/IconVerticalSolidList"/>
    <dgm:cxn modelId="{78AE8940-9B6F-4485-B8F8-8F2F4C504602}" type="presParOf" srcId="{7365D11F-DC87-463C-84E1-72BF4C602B67}" destId="{30FDB8F6-C441-4E5B-9932-8A186F71EDA6}" srcOrd="2" destOrd="0" presId="urn:microsoft.com/office/officeart/2018/2/layout/IconVerticalSolidList"/>
    <dgm:cxn modelId="{39F9CDE5-E29F-45A7-B8F9-DBB38B84051C}" type="presParOf" srcId="{7365D11F-DC87-463C-84E1-72BF4C602B67}" destId="{A6CC9DD7-F13C-417C-A7DA-21A27F4C12EF}" srcOrd="3" destOrd="0" presId="urn:microsoft.com/office/officeart/2018/2/layout/IconVerticalSolidList"/>
    <dgm:cxn modelId="{FB29470C-390A-45BE-8482-E962A1B7AD46}" type="presParOf" srcId="{80D45BC6-7FE5-4E27-B4AC-F2BF63D29435}" destId="{FBD1BFC2-5896-4559-85F5-3A0D9478A808}" srcOrd="5" destOrd="0" presId="urn:microsoft.com/office/officeart/2018/2/layout/IconVerticalSolidList"/>
    <dgm:cxn modelId="{E4D6306C-8B99-422C-80CE-E72DBE3FE181}" type="presParOf" srcId="{80D45BC6-7FE5-4E27-B4AC-F2BF63D29435}" destId="{B359579C-1AF8-4E25-8A0B-ADEEB5237C52}" srcOrd="6" destOrd="0" presId="urn:microsoft.com/office/officeart/2018/2/layout/IconVerticalSolidList"/>
    <dgm:cxn modelId="{7CC7D469-D953-4FDD-AE34-2FA4157A3E0F}" type="presParOf" srcId="{B359579C-1AF8-4E25-8A0B-ADEEB5237C52}" destId="{9919FF7A-3AD1-46BF-BE5F-0520E24004FF}" srcOrd="0" destOrd="0" presId="urn:microsoft.com/office/officeart/2018/2/layout/IconVerticalSolidList"/>
    <dgm:cxn modelId="{D5F564BD-696E-4F68-8B4B-10D624A45EA0}" type="presParOf" srcId="{B359579C-1AF8-4E25-8A0B-ADEEB5237C52}" destId="{487D4820-D880-4B8B-9D70-935B48F3E8BC}" srcOrd="1" destOrd="0" presId="urn:microsoft.com/office/officeart/2018/2/layout/IconVerticalSolidList"/>
    <dgm:cxn modelId="{6D38F066-9413-471D-9C5D-AF167CF218EC}" type="presParOf" srcId="{B359579C-1AF8-4E25-8A0B-ADEEB5237C52}" destId="{5B0D1EC8-F6C9-4877-8227-685CFA2B1664}" srcOrd="2" destOrd="0" presId="urn:microsoft.com/office/officeart/2018/2/layout/IconVerticalSolidList"/>
    <dgm:cxn modelId="{4755F272-1BEC-4590-91AE-EE668066C6C9}" type="presParOf" srcId="{B359579C-1AF8-4E25-8A0B-ADEEB5237C52}" destId="{A6AF8F35-8606-47AD-888A-CB847AE914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C74B39-3151-4416-AB15-B225D9604A8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0E2E02-5462-4DDA-A207-100A6E37B7D0}">
      <dgm:prSet/>
      <dgm:spPr/>
      <dgm:t>
        <a:bodyPr/>
        <a:lstStyle/>
        <a:p>
          <a:r>
            <a:rPr lang="en-US"/>
            <a:t>Some algorithms we’ll explore in this unit include</a:t>
          </a:r>
        </a:p>
      </dgm:t>
    </dgm:pt>
    <dgm:pt modelId="{79300F0F-22A5-4196-8188-AF6B66058F7F}" type="parTrans" cxnId="{D7E41552-6AE3-412F-97D5-2B720687FE55}">
      <dgm:prSet/>
      <dgm:spPr/>
      <dgm:t>
        <a:bodyPr/>
        <a:lstStyle/>
        <a:p>
          <a:endParaRPr lang="en-US"/>
        </a:p>
      </dgm:t>
    </dgm:pt>
    <dgm:pt modelId="{C9965E8D-6C70-4638-8C8E-E434D93BEB0B}" type="sibTrans" cxnId="{D7E41552-6AE3-412F-97D5-2B720687FE55}">
      <dgm:prSet/>
      <dgm:spPr/>
      <dgm:t>
        <a:bodyPr/>
        <a:lstStyle/>
        <a:p>
          <a:endParaRPr lang="en-US"/>
        </a:p>
      </dgm:t>
    </dgm:pt>
    <dgm:pt modelId="{FF73F352-2D6C-4E95-8F4A-A4C54B34713E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DFS</a:t>
          </a:r>
          <a:r>
            <a:rPr lang="en-US"/>
            <a:t> and BFS</a:t>
          </a:r>
        </a:p>
      </dgm:t>
    </dgm:pt>
    <dgm:pt modelId="{C6A80DFE-C5F7-433E-9B63-28306957AB34}" type="parTrans" cxnId="{0C181079-8678-46B4-9225-566E44CE91BE}">
      <dgm:prSet/>
      <dgm:spPr/>
      <dgm:t>
        <a:bodyPr/>
        <a:lstStyle/>
        <a:p>
          <a:endParaRPr lang="en-US"/>
        </a:p>
      </dgm:t>
    </dgm:pt>
    <dgm:pt modelId="{35DAF612-4FC4-45EF-B049-CFD8D214DD8E}" type="sibTrans" cxnId="{0C181079-8678-46B4-9225-566E44CE91BE}">
      <dgm:prSet/>
      <dgm:spPr/>
      <dgm:t>
        <a:bodyPr/>
        <a:lstStyle/>
        <a:p>
          <a:endParaRPr lang="en-US"/>
        </a:p>
      </dgm:t>
    </dgm:pt>
    <dgm:pt modelId="{BE061BA8-451A-40C7-B550-0ED1BFE84169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Dijkstra’s</a:t>
          </a:r>
          <a:r>
            <a:rPr lang="en-US" dirty="0"/>
            <a:t> </a:t>
          </a:r>
          <a:r>
            <a:rPr lang="en-US" dirty="0">
              <a:hlinkClick xmlns:r="http://schemas.openxmlformats.org/officeDocument/2006/relationships" r:id="rId3"/>
            </a:rPr>
            <a:t>Algorithm</a:t>
          </a:r>
          <a:endParaRPr lang="en-US" dirty="0"/>
        </a:p>
      </dgm:t>
    </dgm:pt>
    <dgm:pt modelId="{7956703D-EC84-4EF8-BCBF-6D059BB5156B}" type="parTrans" cxnId="{9133B701-14AB-4A82-8D12-46826F397355}">
      <dgm:prSet/>
      <dgm:spPr/>
      <dgm:t>
        <a:bodyPr/>
        <a:lstStyle/>
        <a:p>
          <a:endParaRPr lang="en-US"/>
        </a:p>
      </dgm:t>
    </dgm:pt>
    <dgm:pt modelId="{8FF800EB-8F0C-4554-B997-214FC433F862}" type="sibTrans" cxnId="{9133B701-14AB-4A82-8D12-46826F397355}">
      <dgm:prSet/>
      <dgm:spPr/>
      <dgm:t>
        <a:bodyPr/>
        <a:lstStyle/>
        <a:p>
          <a:endParaRPr lang="en-US"/>
        </a:p>
      </dgm:t>
    </dgm:pt>
    <dgm:pt modelId="{A999B455-2255-4EDE-BCFC-42169126EC2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A*</a:t>
          </a:r>
          <a:endParaRPr lang="en-US" dirty="0"/>
        </a:p>
      </dgm:t>
    </dgm:pt>
    <dgm:pt modelId="{6E161B6D-1CF3-462C-BD82-04A478B2AA93}" type="parTrans" cxnId="{1E7FE201-D913-4E2B-ACFE-CCBC0B3A0B32}">
      <dgm:prSet/>
      <dgm:spPr/>
      <dgm:t>
        <a:bodyPr/>
        <a:lstStyle/>
        <a:p>
          <a:endParaRPr lang="en-US"/>
        </a:p>
      </dgm:t>
    </dgm:pt>
    <dgm:pt modelId="{BE4771A0-1B00-4933-AF0B-FB0138C38B71}" type="sibTrans" cxnId="{1E7FE201-D913-4E2B-ACFE-CCBC0B3A0B32}">
      <dgm:prSet/>
      <dgm:spPr/>
      <dgm:t>
        <a:bodyPr/>
        <a:lstStyle/>
        <a:p>
          <a:endParaRPr lang="en-US"/>
        </a:p>
      </dgm:t>
    </dgm:pt>
    <dgm:pt modelId="{CD7E714D-6A4E-4541-8CEE-15B709631D87}">
      <dgm:prSet/>
      <dgm:spPr/>
      <dgm:t>
        <a:bodyPr/>
        <a:lstStyle/>
        <a:p>
          <a:r>
            <a:rPr lang="en-US"/>
            <a:t>Heuristic search</a:t>
          </a:r>
        </a:p>
      </dgm:t>
    </dgm:pt>
    <dgm:pt modelId="{E65BDA78-51A1-4717-A5B0-161A62649613}" type="parTrans" cxnId="{589D5FEB-0CD6-4872-87A8-A27D28E9B409}">
      <dgm:prSet/>
      <dgm:spPr/>
      <dgm:t>
        <a:bodyPr/>
        <a:lstStyle/>
        <a:p>
          <a:endParaRPr lang="en-US"/>
        </a:p>
      </dgm:t>
    </dgm:pt>
    <dgm:pt modelId="{74E9D01E-0224-4267-9D58-FE81F92B57CA}" type="sibTrans" cxnId="{589D5FEB-0CD6-4872-87A8-A27D28E9B409}">
      <dgm:prSet/>
      <dgm:spPr/>
      <dgm:t>
        <a:bodyPr/>
        <a:lstStyle/>
        <a:p>
          <a:endParaRPr lang="en-US"/>
        </a:p>
      </dgm:t>
    </dgm:pt>
    <dgm:pt modelId="{430E4886-97FA-4024-A43E-03BF6503D272}">
      <dgm:prSet/>
      <dgm:spPr/>
      <dgm:t>
        <a:bodyPr/>
        <a:lstStyle/>
        <a:p>
          <a:r>
            <a:rPr lang="en-US"/>
            <a:t>We’ll also take a quick look at </a:t>
          </a:r>
          <a:r>
            <a:rPr lang="en-US">
              <a:hlinkClick xmlns:r="http://schemas.openxmlformats.org/officeDocument/2006/relationships" r:id="rId5"/>
            </a:rPr>
            <a:t>flow networks</a:t>
          </a:r>
          <a:endParaRPr lang="en-US"/>
        </a:p>
      </dgm:t>
    </dgm:pt>
    <dgm:pt modelId="{A30336E5-695B-4D7A-9BFC-53F47B164E21}" type="parTrans" cxnId="{66011697-1921-45B5-824F-A8E0706A46F8}">
      <dgm:prSet/>
      <dgm:spPr/>
      <dgm:t>
        <a:bodyPr/>
        <a:lstStyle/>
        <a:p>
          <a:endParaRPr lang="en-US"/>
        </a:p>
      </dgm:t>
    </dgm:pt>
    <dgm:pt modelId="{103024CE-0B6A-4CF7-B460-2403ACC2BE12}" type="sibTrans" cxnId="{66011697-1921-45B5-824F-A8E0706A46F8}">
      <dgm:prSet/>
      <dgm:spPr/>
      <dgm:t>
        <a:bodyPr/>
        <a:lstStyle/>
        <a:p>
          <a:endParaRPr lang="en-US"/>
        </a:p>
      </dgm:t>
    </dgm:pt>
    <dgm:pt modelId="{E19FA177-490C-4C7B-B4D2-5069CC4632D4}" type="pres">
      <dgm:prSet presAssocID="{CAC74B39-3151-4416-AB15-B225D9604A82}" presName="linear" presStyleCnt="0">
        <dgm:presLayoutVars>
          <dgm:animLvl val="lvl"/>
          <dgm:resizeHandles val="exact"/>
        </dgm:presLayoutVars>
      </dgm:prSet>
      <dgm:spPr/>
    </dgm:pt>
    <dgm:pt modelId="{602571D1-5A85-4A8B-BFFA-83EE08EA95A7}" type="pres">
      <dgm:prSet presAssocID="{980E2E02-5462-4DDA-A207-100A6E37B7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5B8E14-CD47-4282-BCB7-B361332B0DDA}" type="pres">
      <dgm:prSet presAssocID="{980E2E02-5462-4DDA-A207-100A6E37B7D0}" presName="childText" presStyleLbl="revTx" presStyleIdx="0" presStyleCnt="1">
        <dgm:presLayoutVars>
          <dgm:bulletEnabled val="1"/>
        </dgm:presLayoutVars>
      </dgm:prSet>
      <dgm:spPr/>
    </dgm:pt>
    <dgm:pt modelId="{97FAC40B-B074-4FF1-87F8-766230C51299}" type="pres">
      <dgm:prSet presAssocID="{430E4886-97FA-4024-A43E-03BF6503D2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133B701-14AB-4A82-8D12-46826F397355}" srcId="{980E2E02-5462-4DDA-A207-100A6E37B7D0}" destId="{BE061BA8-451A-40C7-B550-0ED1BFE84169}" srcOrd="1" destOrd="0" parTransId="{7956703D-EC84-4EF8-BCBF-6D059BB5156B}" sibTransId="{8FF800EB-8F0C-4554-B997-214FC433F862}"/>
    <dgm:cxn modelId="{1E7FE201-D913-4E2B-ACFE-CCBC0B3A0B32}" srcId="{BE061BA8-451A-40C7-B550-0ED1BFE84169}" destId="{A999B455-2255-4EDE-BCFC-42169126EC24}" srcOrd="0" destOrd="0" parTransId="{6E161B6D-1CF3-462C-BD82-04A478B2AA93}" sibTransId="{BE4771A0-1B00-4933-AF0B-FB0138C38B71}"/>
    <dgm:cxn modelId="{F5032D0D-ACEE-47D7-AB32-A451F6840422}" type="presOf" srcId="{CD7E714D-6A4E-4541-8CEE-15B709631D87}" destId="{A65B8E14-CD47-4282-BCB7-B361332B0DDA}" srcOrd="0" destOrd="3" presId="urn:microsoft.com/office/officeart/2005/8/layout/vList2"/>
    <dgm:cxn modelId="{19A92F17-322C-4605-9A52-07409DE77DDC}" type="presOf" srcId="{430E4886-97FA-4024-A43E-03BF6503D272}" destId="{97FAC40B-B074-4FF1-87F8-766230C51299}" srcOrd="0" destOrd="0" presId="urn:microsoft.com/office/officeart/2005/8/layout/vList2"/>
    <dgm:cxn modelId="{472FF471-97A5-474A-93EC-2EE7AB6425EC}" type="presOf" srcId="{980E2E02-5462-4DDA-A207-100A6E37B7D0}" destId="{602571D1-5A85-4A8B-BFFA-83EE08EA95A7}" srcOrd="0" destOrd="0" presId="urn:microsoft.com/office/officeart/2005/8/layout/vList2"/>
    <dgm:cxn modelId="{D7E41552-6AE3-412F-97D5-2B720687FE55}" srcId="{CAC74B39-3151-4416-AB15-B225D9604A82}" destId="{980E2E02-5462-4DDA-A207-100A6E37B7D0}" srcOrd="0" destOrd="0" parTransId="{79300F0F-22A5-4196-8188-AF6B66058F7F}" sibTransId="{C9965E8D-6C70-4638-8C8E-E434D93BEB0B}"/>
    <dgm:cxn modelId="{152EC074-E97C-4612-9549-A2FDA4D7B64D}" type="presOf" srcId="{CAC74B39-3151-4416-AB15-B225D9604A82}" destId="{E19FA177-490C-4C7B-B4D2-5069CC4632D4}" srcOrd="0" destOrd="0" presId="urn:microsoft.com/office/officeart/2005/8/layout/vList2"/>
    <dgm:cxn modelId="{0C181079-8678-46B4-9225-566E44CE91BE}" srcId="{980E2E02-5462-4DDA-A207-100A6E37B7D0}" destId="{FF73F352-2D6C-4E95-8F4A-A4C54B34713E}" srcOrd="0" destOrd="0" parTransId="{C6A80DFE-C5F7-433E-9B63-28306957AB34}" sibTransId="{35DAF612-4FC4-45EF-B049-CFD8D214DD8E}"/>
    <dgm:cxn modelId="{07EC848D-4D81-410F-8DD2-709C9009E269}" type="presOf" srcId="{A999B455-2255-4EDE-BCFC-42169126EC24}" destId="{A65B8E14-CD47-4282-BCB7-B361332B0DDA}" srcOrd="0" destOrd="2" presId="urn:microsoft.com/office/officeart/2005/8/layout/vList2"/>
    <dgm:cxn modelId="{66011697-1921-45B5-824F-A8E0706A46F8}" srcId="{CAC74B39-3151-4416-AB15-B225D9604A82}" destId="{430E4886-97FA-4024-A43E-03BF6503D272}" srcOrd="1" destOrd="0" parTransId="{A30336E5-695B-4D7A-9BFC-53F47B164E21}" sibTransId="{103024CE-0B6A-4CF7-B460-2403ACC2BE12}"/>
    <dgm:cxn modelId="{A0EE0898-4D89-479B-BB13-DEDCE31EE0E4}" type="presOf" srcId="{BE061BA8-451A-40C7-B550-0ED1BFE84169}" destId="{A65B8E14-CD47-4282-BCB7-B361332B0DDA}" srcOrd="0" destOrd="1" presId="urn:microsoft.com/office/officeart/2005/8/layout/vList2"/>
    <dgm:cxn modelId="{20B5C6C3-3758-4206-A426-CA2B10D18C3C}" type="presOf" srcId="{FF73F352-2D6C-4E95-8F4A-A4C54B34713E}" destId="{A65B8E14-CD47-4282-BCB7-B361332B0DDA}" srcOrd="0" destOrd="0" presId="urn:microsoft.com/office/officeart/2005/8/layout/vList2"/>
    <dgm:cxn modelId="{589D5FEB-0CD6-4872-87A8-A27D28E9B409}" srcId="{980E2E02-5462-4DDA-A207-100A6E37B7D0}" destId="{CD7E714D-6A4E-4541-8CEE-15B709631D87}" srcOrd="2" destOrd="0" parTransId="{E65BDA78-51A1-4717-A5B0-161A62649613}" sibTransId="{74E9D01E-0224-4267-9D58-FE81F92B57CA}"/>
    <dgm:cxn modelId="{F3685AC2-4EBC-4EEE-A589-9E55DB37EBE0}" type="presParOf" srcId="{E19FA177-490C-4C7B-B4D2-5069CC4632D4}" destId="{602571D1-5A85-4A8B-BFFA-83EE08EA95A7}" srcOrd="0" destOrd="0" presId="urn:microsoft.com/office/officeart/2005/8/layout/vList2"/>
    <dgm:cxn modelId="{F00E2C21-0371-4A39-B7B1-118B2CDD5B35}" type="presParOf" srcId="{E19FA177-490C-4C7B-B4D2-5069CC4632D4}" destId="{A65B8E14-CD47-4282-BCB7-B361332B0DDA}" srcOrd="1" destOrd="0" presId="urn:microsoft.com/office/officeart/2005/8/layout/vList2"/>
    <dgm:cxn modelId="{39B9C8C5-E725-4959-B6CB-420418C85797}" type="presParOf" srcId="{E19FA177-490C-4C7B-B4D2-5069CC4632D4}" destId="{97FAC40B-B074-4FF1-87F8-766230C512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11F698-1DB2-4F7A-85B2-D485672B3B4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5DEFD4-C563-402B-8956-235F1B06A134}">
      <dgm:prSet/>
      <dgm:spPr/>
      <dgm:t>
        <a:bodyPr/>
        <a:lstStyle/>
        <a:p>
          <a:r>
            <a:rPr lang="en-US"/>
            <a:t>We know from before that DFS visits all the nodes</a:t>
          </a:r>
        </a:p>
      </dgm:t>
    </dgm:pt>
    <dgm:pt modelId="{5022AA20-5BE3-47EA-8FD3-02CACF5BFB66}" type="parTrans" cxnId="{BB3A9A6C-D78C-4088-870B-3681D7AF4A7B}">
      <dgm:prSet/>
      <dgm:spPr/>
      <dgm:t>
        <a:bodyPr/>
        <a:lstStyle/>
        <a:p>
          <a:endParaRPr lang="en-US"/>
        </a:p>
      </dgm:t>
    </dgm:pt>
    <dgm:pt modelId="{52E8C5F4-2551-4D21-8139-6E54BD8A53B9}" type="sibTrans" cxnId="{BB3A9A6C-D78C-4088-870B-3681D7AF4A7B}">
      <dgm:prSet/>
      <dgm:spPr/>
      <dgm:t>
        <a:bodyPr/>
        <a:lstStyle/>
        <a:p>
          <a:endParaRPr lang="en-US"/>
        </a:p>
      </dgm:t>
    </dgm:pt>
    <dgm:pt modelId="{31C42314-0C6A-4C31-98E5-7CC717F986AE}">
      <dgm:prSet/>
      <dgm:spPr/>
      <dgm:t>
        <a:bodyPr/>
        <a:lstStyle/>
        <a:p>
          <a:r>
            <a:rPr lang="en-US"/>
            <a:t>We also know that DFS traverses all the edges</a:t>
          </a:r>
        </a:p>
      </dgm:t>
    </dgm:pt>
    <dgm:pt modelId="{251364E6-42C8-40AD-9152-33185046B833}" type="parTrans" cxnId="{BFD678AC-A7D3-4EDD-AF87-F91FF075B969}">
      <dgm:prSet/>
      <dgm:spPr/>
      <dgm:t>
        <a:bodyPr/>
        <a:lstStyle/>
        <a:p>
          <a:endParaRPr lang="en-US"/>
        </a:p>
      </dgm:t>
    </dgm:pt>
    <dgm:pt modelId="{0F3F3D56-48F4-449C-BDAE-73E8D8B3DDD6}" type="sibTrans" cxnId="{BFD678AC-A7D3-4EDD-AF87-F91FF075B969}">
      <dgm:prSet/>
      <dgm:spPr/>
      <dgm:t>
        <a:bodyPr/>
        <a:lstStyle/>
        <a:p>
          <a:endParaRPr lang="en-US"/>
        </a:p>
      </dgm:t>
    </dgm:pt>
    <dgm:pt modelId="{0A4204D8-511F-4B18-8488-7E42BECB96D9}">
      <dgm:prSet/>
      <dgm:spPr/>
      <dgm:t>
        <a:bodyPr/>
        <a:lstStyle/>
        <a:p>
          <a:r>
            <a:rPr lang="en-US"/>
            <a:t>This is because the DFS algorithm recursively goes through each of the neighboring nodes of a node</a:t>
          </a:r>
        </a:p>
      </dgm:t>
    </dgm:pt>
    <dgm:pt modelId="{C9EAB650-A621-4D97-A793-151C980F8D8E}" type="parTrans" cxnId="{BFFDDA97-4429-4C75-B5F7-60A19E57893A}">
      <dgm:prSet/>
      <dgm:spPr/>
      <dgm:t>
        <a:bodyPr/>
        <a:lstStyle/>
        <a:p>
          <a:endParaRPr lang="en-US"/>
        </a:p>
      </dgm:t>
    </dgm:pt>
    <dgm:pt modelId="{EA1B609C-6F57-44A6-826E-140E91F685BB}" type="sibTrans" cxnId="{BFFDDA97-4429-4C75-B5F7-60A19E57893A}">
      <dgm:prSet/>
      <dgm:spPr/>
      <dgm:t>
        <a:bodyPr/>
        <a:lstStyle/>
        <a:p>
          <a:endParaRPr lang="en-US"/>
        </a:p>
      </dgm:t>
    </dgm:pt>
    <dgm:pt modelId="{C36379BC-58B5-4731-A8B0-F574842EDD1E}" type="pres">
      <dgm:prSet presAssocID="{7011F698-1DB2-4F7A-85B2-D485672B3B42}" presName="outerComposite" presStyleCnt="0">
        <dgm:presLayoutVars>
          <dgm:chMax val="5"/>
          <dgm:dir/>
          <dgm:resizeHandles val="exact"/>
        </dgm:presLayoutVars>
      </dgm:prSet>
      <dgm:spPr/>
    </dgm:pt>
    <dgm:pt modelId="{19EC2FD1-99EA-4D88-BE9D-53A61DBB1652}" type="pres">
      <dgm:prSet presAssocID="{7011F698-1DB2-4F7A-85B2-D485672B3B42}" presName="dummyMaxCanvas" presStyleCnt="0">
        <dgm:presLayoutVars/>
      </dgm:prSet>
      <dgm:spPr/>
    </dgm:pt>
    <dgm:pt modelId="{19D6D62E-1390-4816-8248-4FA555897C93}" type="pres">
      <dgm:prSet presAssocID="{7011F698-1DB2-4F7A-85B2-D485672B3B42}" presName="ThreeNodes_1" presStyleLbl="node1" presStyleIdx="0" presStyleCnt="3">
        <dgm:presLayoutVars>
          <dgm:bulletEnabled val="1"/>
        </dgm:presLayoutVars>
      </dgm:prSet>
      <dgm:spPr/>
    </dgm:pt>
    <dgm:pt modelId="{1472E7B8-04D5-469F-9B8A-BE307D9398C8}" type="pres">
      <dgm:prSet presAssocID="{7011F698-1DB2-4F7A-85B2-D485672B3B42}" presName="ThreeNodes_2" presStyleLbl="node1" presStyleIdx="1" presStyleCnt="3">
        <dgm:presLayoutVars>
          <dgm:bulletEnabled val="1"/>
        </dgm:presLayoutVars>
      </dgm:prSet>
      <dgm:spPr/>
    </dgm:pt>
    <dgm:pt modelId="{D27D7B8E-9033-4C1A-8680-B3FFB93C030E}" type="pres">
      <dgm:prSet presAssocID="{7011F698-1DB2-4F7A-85B2-D485672B3B42}" presName="ThreeNodes_3" presStyleLbl="node1" presStyleIdx="2" presStyleCnt="3">
        <dgm:presLayoutVars>
          <dgm:bulletEnabled val="1"/>
        </dgm:presLayoutVars>
      </dgm:prSet>
      <dgm:spPr/>
    </dgm:pt>
    <dgm:pt modelId="{3E549AF8-ADB0-4A28-BACF-D9FFDCFC1977}" type="pres">
      <dgm:prSet presAssocID="{7011F698-1DB2-4F7A-85B2-D485672B3B42}" presName="ThreeConn_1-2" presStyleLbl="fgAccFollowNode1" presStyleIdx="0" presStyleCnt="2">
        <dgm:presLayoutVars>
          <dgm:bulletEnabled val="1"/>
        </dgm:presLayoutVars>
      </dgm:prSet>
      <dgm:spPr/>
    </dgm:pt>
    <dgm:pt modelId="{3CEB53AB-2315-4AA6-9485-EEDB9150513D}" type="pres">
      <dgm:prSet presAssocID="{7011F698-1DB2-4F7A-85B2-D485672B3B42}" presName="ThreeConn_2-3" presStyleLbl="fgAccFollowNode1" presStyleIdx="1" presStyleCnt="2">
        <dgm:presLayoutVars>
          <dgm:bulletEnabled val="1"/>
        </dgm:presLayoutVars>
      </dgm:prSet>
      <dgm:spPr/>
    </dgm:pt>
    <dgm:pt modelId="{6CA76BE0-B701-4536-A4BB-24ABBBF27D17}" type="pres">
      <dgm:prSet presAssocID="{7011F698-1DB2-4F7A-85B2-D485672B3B42}" presName="ThreeNodes_1_text" presStyleLbl="node1" presStyleIdx="2" presStyleCnt="3">
        <dgm:presLayoutVars>
          <dgm:bulletEnabled val="1"/>
        </dgm:presLayoutVars>
      </dgm:prSet>
      <dgm:spPr/>
    </dgm:pt>
    <dgm:pt modelId="{DB6E94C7-21FF-4313-81D7-F8EA83722798}" type="pres">
      <dgm:prSet presAssocID="{7011F698-1DB2-4F7A-85B2-D485672B3B42}" presName="ThreeNodes_2_text" presStyleLbl="node1" presStyleIdx="2" presStyleCnt="3">
        <dgm:presLayoutVars>
          <dgm:bulletEnabled val="1"/>
        </dgm:presLayoutVars>
      </dgm:prSet>
      <dgm:spPr/>
    </dgm:pt>
    <dgm:pt modelId="{D080CD41-2C36-46C1-BF2C-30F3F409DC60}" type="pres">
      <dgm:prSet presAssocID="{7011F698-1DB2-4F7A-85B2-D485672B3B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4291D64-2F3D-4D6B-A79A-B7652D02F9E1}" type="presOf" srcId="{0A4204D8-511F-4B18-8488-7E42BECB96D9}" destId="{D080CD41-2C36-46C1-BF2C-30F3F409DC60}" srcOrd="1" destOrd="0" presId="urn:microsoft.com/office/officeart/2005/8/layout/vProcess5"/>
    <dgm:cxn modelId="{BB3A9A6C-D78C-4088-870B-3681D7AF4A7B}" srcId="{7011F698-1DB2-4F7A-85B2-D485672B3B42}" destId="{085DEFD4-C563-402B-8956-235F1B06A134}" srcOrd="0" destOrd="0" parTransId="{5022AA20-5BE3-47EA-8FD3-02CACF5BFB66}" sibTransId="{52E8C5F4-2551-4D21-8139-6E54BD8A53B9}"/>
    <dgm:cxn modelId="{B0803055-4AF5-49FB-91A3-D4A6F3E022F6}" type="presOf" srcId="{085DEFD4-C563-402B-8956-235F1B06A134}" destId="{19D6D62E-1390-4816-8248-4FA555897C93}" srcOrd="0" destOrd="0" presId="urn:microsoft.com/office/officeart/2005/8/layout/vProcess5"/>
    <dgm:cxn modelId="{8B63CC58-FF85-4176-B02E-1E50CBF6FF78}" type="presOf" srcId="{31C42314-0C6A-4C31-98E5-7CC717F986AE}" destId="{DB6E94C7-21FF-4313-81D7-F8EA83722798}" srcOrd="1" destOrd="0" presId="urn:microsoft.com/office/officeart/2005/8/layout/vProcess5"/>
    <dgm:cxn modelId="{3CF7E658-3FAD-4986-A0FE-7BC7CA3C829C}" type="presOf" srcId="{31C42314-0C6A-4C31-98E5-7CC717F986AE}" destId="{1472E7B8-04D5-469F-9B8A-BE307D9398C8}" srcOrd="0" destOrd="0" presId="urn:microsoft.com/office/officeart/2005/8/layout/vProcess5"/>
    <dgm:cxn modelId="{BFFDDA97-4429-4C75-B5F7-60A19E57893A}" srcId="{7011F698-1DB2-4F7A-85B2-D485672B3B42}" destId="{0A4204D8-511F-4B18-8488-7E42BECB96D9}" srcOrd="2" destOrd="0" parTransId="{C9EAB650-A621-4D97-A793-151C980F8D8E}" sibTransId="{EA1B609C-6F57-44A6-826E-140E91F685BB}"/>
    <dgm:cxn modelId="{529D90A3-2D30-4E4C-BC39-8EF45C2B94E7}" type="presOf" srcId="{085DEFD4-C563-402B-8956-235F1B06A134}" destId="{6CA76BE0-B701-4536-A4BB-24ABBBF27D17}" srcOrd="1" destOrd="0" presId="urn:microsoft.com/office/officeart/2005/8/layout/vProcess5"/>
    <dgm:cxn modelId="{BFD678AC-A7D3-4EDD-AF87-F91FF075B969}" srcId="{7011F698-1DB2-4F7A-85B2-D485672B3B42}" destId="{31C42314-0C6A-4C31-98E5-7CC717F986AE}" srcOrd="1" destOrd="0" parTransId="{251364E6-42C8-40AD-9152-33185046B833}" sibTransId="{0F3F3D56-48F4-449C-BDAE-73E8D8B3DDD6}"/>
    <dgm:cxn modelId="{EFF6ADBF-C5AD-4509-B2BE-1B79256FD441}" type="presOf" srcId="{7011F698-1DB2-4F7A-85B2-D485672B3B42}" destId="{C36379BC-58B5-4731-A8B0-F574842EDD1E}" srcOrd="0" destOrd="0" presId="urn:microsoft.com/office/officeart/2005/8/layout/vProcess5"/>
    <dgm:cxn modelId="{52AB94CF-BA63-40BE-A6B5-3D5BF86F7E33}" type="presOf" srcId="{0A4204D8-511F-4B18-8488-7E42BECB96D9}" destId="{D27D7B8E-9033-4C1A-8680-B3FFB93C030E}" srcOrd="0" destOrd="0" presId="urn:microsoft.com/office/officeart/2005/8/layout/vProcess5"/>
    <dgm:cxn modelId="{87BB33D6-18E4-4897-870A-E554952B38FD}" type="presOf" srcId="{52E8C5F4-2551-4D21-8139-6E54BD8A53B9}" destId="{3E549AF8-ADB0-4A28-BACF-D9FFDCFC1977}" srcOrd="0" destOrd="0" presId="urn:microsoft.com/office/officeart/2005/8/layout/vProcess5"/>
    <dgm:cxn modelId="{25A1AFE5-C110-4B6B-AC92-4AE5112A922B}" type="presOf" srcId="{0F3F3D56-48F4-449C-BDAE-73E8D8B3DDD6}" destId="{3CEB53AB-2315-4AA6-9485-EEDB9150513D}" srcOrd="0" destOrd="0" presId="urn:microsoft.com/office/officeart/2005/8/layout/vProcess5"/>
    <dgm:cxn modelId="{2D2B3949-B645-4A76-A3AA-DAD850739556}" type="presParOf" srcId="{C36379BC-58B5-4731-A8B0-F574842EDD1E}" destId="{19EC2FD1-99EA-4D88-BE9D-53A61DBB1652}" srcOrd="0" destOrd="0" presId="urn:microsoft.com/office/officeart/2005/8/layout/vProcess5"/>
    <dgm:cxn modelId="{8776CC4F-8898-40E0-8B27-45751E7C784F}" type="presParOf" srcId="{C36379BC-58B5-4731-A8B0-F574842EDD1E}" destId="{19D6D62E-1390-4816-8248-4FA555897C93}" srcOrd="1" destOrd="0" presId="urn:microsoft.com/office/officeart/2005/8/layout/vProcess5"/>
    <dgm:cxn modelId="{236973BD-19D4-4158-802A-DB32A287039B}" type="presParOf" srcId="{C36379BC-58B5-4731-A8B0-F574842EDD1E}" destId="{1472E7B8-04D5-469F-9B8A-BE307D9398C8}" srcOrd="2" destOrd="0" presId="urn:microsoft.com/office/officeart/2005/8/layout/vProcess5"/>
    <dgm:cxn modelId="{C549C115-E37D-4154-8C44-AB682994643E}" type="presParOf" srcId="{C36379BC-58B5-4731-A8B0-F574842EDD1E}" destId="{D27D7B8E-9033-4C1A-8680-B3FFB93C030E}" srcOrd="3" destOrd="0" presId="urn:microsoft.com/office/officeart/2005/8/layout/vProcess5"/>
    <dgm:cxn modelId="{AA01A48D-75E4-4CA7-A523-FD250906C2BF}" type="presParOf" srcId="{C36379BC-58B5-4731-A8B0-F574842EDD1E}" destId="{3E549AF8-ADB0-4A28-BACF-D9FFDCFC1977}" srcOrd="4" destOrd="0" presId="urn:microsoft.com/office/officeart/2005/8/layout/vProcess5"/>
    <dgm:cxn modelId="{80F80E8E-44B2-43A4-82C9-42645B923011}" type="presParOf" srcId="{C36379BC-58B5-4731-A8B0-F574842EDD1E}" destId="{3CEB53AB-2315-4AA6-9485-EEDB9150513D}" srcOrd="5" destOrd="0" presId="urn:microsoft.com/office/officeart/2005/8/layout/vProcess5"/>
    <dgm:cxn modelId="{958D59DB-3044-46FA-A4E9-9AE1207D9E3F}" type="presParOf" srcId="{C36379BC-58B5-4731-A8B0-F574842EDD1E}" destId="{6CA76BE0-B701-4536-A4BB-24ABBBF27D17}" srcOrd="6" destOrd="0" presId="urn:microsoft.com/office/officeart/2005/8/layout/vProcess5"/>
    <dgm:cxn modelId="{46633FB7-2AF5-44C7-BFCC-952A64BCBA31}" type="presParOf" srcId="{C36379BC-58B5-4731-A8B0-F574842EDD1E}" destId="{DB6E94C7-21FF-4313-81D7-F8EA83722798}" srcOrd="7" destOrd="0" presId="urn:microsoft.com/office/officeart/2005/8/layout/vProcess5"/>
    <dgm:cxn modelId="{74FDC75E-F8ED-4651-AF51-B8A0B75AF599}" type="presParOf" srcId="{C36379BC-58B5-4731-A8B0-F574842EDD1E}" destId="{D080CD41-2C36-46C1-BF2C-30F3F409DC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9B1AEC-018A-48C1-978F-ED598C8DE5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26BBB7B-2B19-46F5-8B02-C0BBAD9123C2}">
      <dgm:prSet/>
      <dgm:spPr/>
      <dgm:t>
        <a:bodyPr/>
        <a:lstStyle/>
        <a:p>
          <a:r>
            <a:rPr lang="en-US"/>
            <a:t>A directed graph is a DAG if it is directed and has no cycles</a:t>
          </a:r>
        </a:p>
      </dgm:t>
    </dgm:pt>
    <dgm:pt modelId="{355D33C0-15AC-4A80-8270-E86D1433D700}" type="parTrans" cxnId="{778F29A4-43AE-4AFE-A6D1-7D2B00E7E9F1}">
      <dgm:prSet/>
      <dgm:spPr/>
      <dgm:t>
        <a:bodyPr/>
        <a:lstStyle/>
        <a:p>
          <a:endParaRPr lang="en-US"/>
        </a:p>
      </dgm:t>
    </dgm:pt>
    <dgm:pt modelId="{82C41677-05CD-4B42-9940-B5634791A1D7}" type="sibTrans" cxnId="{778F29A4-43AE-4AFE-A6D1-7D2B00E7E9F1}">
      <dgm:prSet/>
      <dgm:spPr/>
      <dgm:t>
        <a:bodyPr/>
        <a:lstStyle/>
        <a:p>
          <a:endParaRPr lang="en-US"/>
        </a:p>
      </dgm:t>
    </dgm:pt>
    <dgm:pt modelId="{7B3F459A-6DF5-4719-B4C4-7F7EA7D56E12}">
      <dgm:prSet/>
      <dgm:spPr/>
      <dgm:t>
        <a:bodyPr/>
        <a:lstStyle/>
        <a:p>
          <a:r>
            <a:rPr lang="en-US"/>
            <a:t>Note that this also means you can’t create a Eulerian Path</a:t>
          </a:r>
        </a:p>
      </dgm:t>
    </dgm:pt>
    <dgm:pt modelId="{08132B8C-E66B-497C-8E79-9DAAF1A51D31}" type="parTrans" cxnId="{A31725B4-97C6-4C07-858A-DCECB501A46B}">
      <dgm:prSet/>
      <dgm:spPr/>
      <dgm:t>
        <a:bodyPr/>
        <a:lstStyle/>
        <a:p>
          <a:endParaRPr lang="en-US"/>
        </a:p>
      </dgm:t>
    </dgm:pt>
    <dgm:pt modelId="{76A03550-33CC-4229-BD22-C33A688C3547}" type="sibTrans" cxnId="{A31725B4-97C6-4C07-858A-DCECB501A46B}">
      <dgm:prSet/>
      <dgm:spPr/>
      <dgm:t>
        <a:bodyPr/>
        <a:lstStyle/>
        <a:p>
          <a:endParaRPr lang="en-US"/>
        </a:p>
      </dgm:t>
    </dgm:pt>
    <dgm:pt modelId="{E66F6A7D-9A4B-4244-9238-E3E7AB366DDC}">
      <dgm:prSet/>
      <dgm:spPr/>
      <dgm:t>
        <a:bodyPr/>
        <a:lstStyle/>
        <a:p>
          <a:r>
            <a:rPr lang="en-US"/>
            <a:t>So is a DFA a DAG?</a:t>
          </a:r>
        </a:p>
      </dgm:t>
    </dgm:pt>
    <dgm:pt modelId="{7AC582C6-C39F-42F6-ABF7-7FA31F509022}" type="parTrans" cxnId="{ACD8FE5E-0B94-4AF0-8543-59A10EB0BFBD}">
      <dgm:prSet/>
      <dgm:spPr/>
      <dgm:t>
        <a:bodyPr/>
        <a:lstStyle/>
        <a:p>
          <a:endParaRPr lang="en-US"/>
        </a:p>
      </dgm:t>
    </dgm:pt>
    <dgm:pt modelId="{D16B4A75-2C50-4599-9578-6C6016CFC651}" type="sibTrans" cxnId="{ACD8FE5E-0B94-4AF0-8543-59A10EB0BFBD}">
      <dgm:prSet/>
      <dgm:spPr/>
      <dgm:t>
        <a:bodyPr/>
        <a:lstStyle/>
        <a:p>
          <a:endParaRPr lang="en-US"/>
        </a:p>
      </dgm:t>
    </dgm:pt>
    <dgm:pt modelId="{8821DDE4-5F9A-4A60-8D83-B53A4A8F77B6}">
      <dgm:prSet/>
      <dgm:spPr/>
      <dgm:t>
        <a:bodyPr/>
        <a:lstStyle/>
        <a:p>
          <a:r>
            <a:rPr lang="en-US"/>
            <a:t>Think about it a while on your own…</a:t>
          </a:r>
        </a:p>
      </dgm:t>
    </dgm:pt>
    <dgm:pt modelId="{22EBE6CB-DE4F-4AD4-A119-F7248A59ACF6}" type="parTrans" cxnId="{4D23035B-BCA0-4A9E-967F-EBFDEA357D7F}">
      <dgm:prSet/>
      <dgm:spPr/>
      <dgm:t>
        <a:bodyPr/>
        <a:lstStyle/>
        <a:p>
          <a:endParaRPr lang="en-US"/>
        </a:p>
      </dgm:t>
    </dgm:pt>
    <dgm:pt modelId="{988592A6-2EC8-42A9-876E-655BD3A69B8A}" type="sibTrans" cxnId="{4D23035B-BCA0-4A9E-967F-EBFDEA357D7F}">
      <dgm:prSet/>
      <dgm:spPr/>
      <dgm:t>
        <a:bodyPr/>
        <a:lstStyle/>
        <a:p>
          <a:endParaRPr lang="en-US"/>
        </a:p>
      </dgm:t>
    </dgm:pt>
    <dgm:pt modelId="{E29742F9-6D14-4F7E-83EF-02B1DA1E19F6}">
      <dgm:prSet/>
      <dgm:spPr/>
      <dgm:t>
        <a:bodyPr/>
        <a:lstStyle/>
        <a:p>
          <a:r>
            <a:rPr lang="en-US" dirty="0"/>
            <a:t>Check out this </a:t>
          </a:r>
          <a:r>
            <a:rPr lang="en-US" dirty="0">
              <a:hlinkClick xmlns:r="http://schemas.openxmlformats.org/officeDocument/2006/relationships" r:id="rId1"/>
            </a:rPr>
            <a:t>video</a:t>
          </a:r>
          <a:r>
            <a:rPr lang="en-US" dirty="0"/>
            <a:t> of a topological sort of a DAG</a:t>
          </a:r>
        </a:p>
      </dgm:t>
    </dgm:pt>
    <dgm:pt modelId="{FBF2FB35-3C29-444B-BCE4-6ECEE680BBBD}" type="parTrans" cxnId="{F995952D-3241-44A7-A679-DD7BC33E82EF}">
      <dgm:prSet/>
      <dgm:spPr/>
      <dgm:t>
        <a:bodyPr/>
        <a:lstStyle/>
        <a:p>
          <a:endParaRPr lang="en-US"/>
        </a:p>
      </dgm:t>
    </dgm:pt>
    <dgm:pt modelId="{9B4EAC42-56C8-488D-BA34-6993CD04B27B}" type="sibTrans" cxnId="{F995952D-3241-44A7-A679-DD7BC33E82EF}">
      <dgm:prSet/>
      <dgm:spPr/>
      <dgm:t>
        <a:bodyPr/>
        <a:lstStyle/>
        <a:p>
          <a:endParaRPr lang="en-US"/>
        </a:p>
      </dgm:t>
    </dgm:pt>
    <dgm:pt modelId="{64567C83-A066-486A-8798-4E8EA5D017B5}">
      <dgm:prSet/>
      <dgm:spPr/>
      <dgm:t>
        <a:bodyPr/>
        <a:lstStyle/>
        <a:p>
          <a:r>
            <a:rPr lang="en-US" dirty="0"/>
            <a:t>Topological sort: a linear ordering of its vertices such that vertex u appears before vertex v for any directed edge (u -&gt; v)</a:t>
          </a:r>
        </a:p>
      </dgm:t>
    </dgm:pt>
    <dgm:pt modelId="{B04F491F-3DED-4E1B-B833-69092105F6A1}" type="parTrans" cxnId="{A56A7503-C3CF-402B-8201-2C539A165C4E}">
      <dgm:prSet/>
      <dgm:spPr/>
      <dgm:t>
        <a:bodyPr/>
        <a:lstStyle/>
        <a:p>
          <a:endParaRPr lang="en-US"/>
        </a:p>
      </dgm:t>
    </dgm:pt>
    <dgm:pt modelId="{1166D614-D3D1-47C1-887D-C714F992140A}" type="sibTrans" cxnId="{A56A7503-C3CF-402B-8201-2C539A165C4E}">
      <dgm:prSet/>
      <dgm:spPr/>
      <dgm:t>
        <a:bodyPr/>
        <a:lstStyle/>
        <a:p>
          <a:endParaRPr lang="en-US"/>
        </a:p>
      </dgm:t>
    </dgm:pt>
    <dgm:pt modelId="{F47C49A4-41CC-4337-89C7-1F7B77E7A3EF}" type="pres">
      <dgm:prSet presAssocID="{6D9B1AEC-018A-48C1-978F-ED598C8DE58B}" presName="root" presStyleCnt="0">
        <dgm:presLayoutVars>
          <dgm:dir/>
          <dgm:resizeHandles val="exact"/>
        </dgm:presLayoutVars>
      </dgm:prSet>
      <dgm:spPr/>
    </dgm:pt>
    <dgm:pt modelId="{2004F5B8-C0B9-441D-B72D-7797F9E81628}" type="pres">
      <dgm:prSet presAssocID="{126BBB7B-2B19-46F5-8B02-C0BBAD9123C2}" presName="compNode" presStyleCnt="0"/>
      <dgm:spPr/>
    </dgm:pt>
    <dgm:pt modelId="{8CD1DACE-14A7-4BA8-9810-979C8FC1798D}" type="pres">
      <dgm:prSet presAssocID="{126BBB7B-2B19-46F5-8B02-C0BBAD9123C2}" presName="bgRect" presStyleLbl="bgShp" presStyleIdx="0" presStyleCnt="5"/>
      <dgm:spPr/>
    </dgm:pt>
    <dgm:pt modelId="{AAD0580C-7FA8-42EF-B521-5E29480764F8}" type="pres">
      <dgm:prSet presAssocID="{126BBB7B-2B19-46F5-8B02-C0BBAD9123C2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E14755-0B06-416C-A631-F0AD26B6F4DB}" type="pres">
      <dgm:prSet presAssocID="{126BBB7B-2B19-46F5-8B02-C0BBAD9123C2}" presName="spaceRect" presStyleCnt="0"/>
      <dgm:spPr/>
    </dgm:pt>
    <dgm:pt modelId="{5A4FC302-BDD2-4DD6-9DF8-3FF93FECDD2D}" type="pres">
      <dgm:prSet presAssocID="{126BBB7B-2B19-46F5-8B02-C0BBAD9123C2}" presName="parTx" presStyleLbl="revTx" presStyleIdx="0" presStyleCnt="6">
        <dgm:presLayoutVars>
          <dgm:chMax val="0"/>
          <dgm:chPref val="0"/>
        </dgm:presLayoutVars>
      </dgm:prSet>
      <dgm:spPr/>
    </dgm:pt>
    <dgm:pt modelId="{F722F2B5-8033-4E7D-B8C1-748E6A83A5E1}" type="pres">
      <dgm:prSet presAssocID="{82C41677-05CD-4B42-9940-B5634791A1D7}" presName="sibTrans" presStyleCnt="0"/>
      <dgm:spPr/>
    </dgm:pt>
    <dgm:pt modelId="{9CBF133E-DB7A-4400-A235-DC443A4DF7AD}" type="pres">
      <dgm:prSet presAssocID="{7B3F459A-6DF5-4719-B4C4-7F7EA7D56E12}" presName="compNode" presStyleCnt="0"/>
      <dgm:spPr/>
    </dgm:pt>
    <dgm:pt modelId="{9C33A65C-AF23-4977-A87B-D3E559BE393B}" type="pres">
      <dgm:prSet presAssocID="{7B3F459A-6DF5-4719-B4C4-7F7EA7D56E12}" presName="bgRect" presStyleLbl="bgShp" presStyleIdx="1" presStyleCnt="5"/>
      <dgm:spPr/>
    </dgm:pt>
    <dgm:pt modelId="{A05DBABF-60B6-46C0-AA9C-22784B1A2DE8}" type="pres">
      <dgm:prSet presAssocID="{7B3F459A-6DF5-4719-B4C4-7F7EA7D56E12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EBCD833-9E54-4B23-98CF-31D6600C7903}" type="pres">
      <dgm:prSet presAssocID="{7B3F459A-6DF5-4719-B4C4-7F7EA7D56E12}" presName="spaceRect" presStyleCnt="0"/>
      <dgm:spPr/>
    </dgm:pt>
    <dgm:pt modelId="{910DA195-E3B9-4F51-BC25-EA2891CDDB3B}" type="pres">
      <dgm:prSet presAssocID="{7B3F459A-6DF5-4719-B4C4-7F7EA7D56E12}" presName="parTx" presStyleLbl="revTx" presStyleIdx="1" presStyleCnt="6">
        <dgm:presLayoutVars>
          <dgm:chMax val="0"/>
          <dgm:chPref val="0"/>
        </dgm:presLayoutVars>
      </dgm:prSet>
      <dgm:spPr/>
    </dgm:pt>
    <dgm:pt modelId="{774EBA5E-C4D9-4BFC-BB8F-312C3A252B6A}" type="pres">
      <dgm:prSet presAssocID="{76A03550-33CC-4229-BD22-C33A688C3547}" presName="sibTrans" presStyleCnt="0"/>
      <dgm:spPr/>
    </dgm:pt>
    <dgm:pt modelId="{80419ECD-5061-457A-B622-25474BF5665B}" type="pres">
      <dgm:prSet presAssocID="{E66F6A7D-9A4B-4244-9238-E3E7AB366DDC}" presName="compNode" presStyleCnt="0"/>
      <dgm:spPr/>
    </dgm:pt>
    <dgm:pt modelId="{95376343-0259-45D1-84B1-8A2FB2CE84F7}" type="pres">
      <dgm:prSet presAssocID="{E66F6A7D-9A4B-4244-9238-E3E7AB366DDC}" presName="bgRect" presStyleLbl="bgShp" presStyleIdx="2" presStyleCnt="5"/>
      <dgm:spPr/>
    </dgm:pt>
    <dgm:pt modelId="{C7BE77FD-6E1E-4DED-AC80-BCB03B9955D6}" type="pres">
      <dgm:prSet presAssocID="{E66F6A7D-9A4B-4244-9238-E3E7AB366DDC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9C85469-11AE-4BF5-8ED9-ABD84A0576D1}" type="pres">
      <dgm:prSet presAssocID="{E66F6A7D-9A4B-4244-9238-E3E7AB366DDC}" presName="spaceRect" presStyleCnt="0"/>
      <dgm:spPr/>
    </dgm:pt>
    <dgm:pt modelId="{8D86C9B4-718B-422B-982A-5CB046DC3B42}" type="pres">
      <dgm:prSet presAssocID="{E66F6A7D-9A4B-4244-9238-E3E7AB366DDC}" presName="parTx" presStyleLbl="revTx" presStyleIdx="2" presStyleCnt="6">
        <dgm:presLayoutVars>
          <dgm:chMax val="0"/>
          <dgm:chPref val="0"/>
        </dgm:presLayoutVars>
      </dgm:prSet>
      <dgm:spPr/>
    </dgm:pt>
    <dgm:pt modelId="{535B8C86-7621-475A-B036-906AEDBADD15}" type="pres">
      <dgm:prSet presAssocID="{D16B4A75-2C50-4599-9578-6C6016CFC651}" presName="sibTrans" presStyleCnt="0"/>
      <dgm:spPr/>
    </dgm:pt>
    <dgm:pt modelId="{01CCCE2F-AFA4-4D33-8AD7-C663D544C39B}" type="pres">
      <dgm:prSet presAssocID="{8821DDE4-5F9A-4A60-8D83-B53A4A8F77B6}" presName="compNode" presStyleCnt="0"/>
      <dgm:spPr/>
    </dgm:pt>
    <dgm:pt modelId="{BB0B608E-5A36-4E71-ABAA-396C59C5436A}" type="pres">
      <dgm:prSet presAssocID="{8821DDE4-5F9A-4A60-8D83-B53A4A8F77B6}" presName="bgRect" presStyleLbl="bgShp" presStyleIdx="3" presStyleCnt="5"/>
      <dgm:spPr/>
    </dgm:pt>
    <dgm:pt modelId="{CB314AEA-361F-4A7F-892A-EB3865ACF1E9}" type="pres">
      <dgm:prSet presAssocID="{8821DDE4-5F9A-4A60-8D83-B53A4A8F77B6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D5BCDD-A267-4B49-A1E8-0E0CEB37ED30}" type="pres">
      <dgm:prSet presAssocID="{8821DDE4-5F9A-4A60-8D83-B53A4A8F77B6}" presName="spaceRect" presStyleCnt="0"/>
      <dgm:spPr/>
    </dgm:pt>
    <dgm:pt modelId="{73D292A8-AB30-476C-887E-4FA7C0A719B8}" type="pres">
      <dgm:prSet presAssocID="{8821DDE4-5F9A-4A60-8D83-B53A4A8F77B6}" presName="parTx" presStyleLbl="revTx" presStyleIdx="3" presStyleCnt="6">
        <dgm:presLayoutVars>
          <dgm:chMax val="0"/>
          <dgm:chPref val="0"/>
        </dgm:presLayoutVars>
      </dgm:prSet>
      <dgm:spPr/>
    </dgm:pt>
    <dgm:pt modelId="{DA8DF37F-EA2C-401B-A998-F9498DC22E71}" type="pres">
      <dgm:prSet presAssocID="{988592A6-2EC8-42A9-876E-655BD3A69B8A}" presName="sibTrans" presStyleCnt="0"/>
      <dgm:spPr/>
    </dgm:pt>
    <dgm:pt modelId="{5B10BD99-C4BD-48C2-91E0-B57E3995A7E3}" type="pres">
      <dgm:prSet presAssocID="{E29742F9-6D14-4F7E-83EF-02B1DA1E19F6}" presName="compNode" presStyleCnt="0"/>
      <dgm:spPr/>
    </dgm:pt>
    <dgm:pt modelId="{6539E70B-2CE8-4541-9EA7-B912376969E9}" type="pres">
      <dgm:prSet presAssocID="{E29742F9-6D14-4F7E-83EF-02B1DA1E19F6}" presName="bgRect" presStyleLbl="bgShp" presStyleIdx="4" presStyleCnt="5"/>
      <dgm:spPr/>
    </dgm:pt>
    <dgm:pt modelId="{260F6B58-5A2C-44B2-BD8B-F0C3B55692F5}" type="pres">
      <dgm:prSet presAssocID="{E29742F9-6D14-4F7E-83EF-02B1DA1E19F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C284BE1-A3AD-44F4-86E6-EE7547A70E1A}" type="pres">
      <dgm:prSet presAssocID="{E29742F9-6D14-4F7E-83EF-02B1DA1E19F6}" presName="spaceRect" presStyleCnt="0"/>
      <dgm:spPr/>
    </dgm:pt>
    <dgm:pt modelId="{FA0B4C14-C42A-429B-A2C0-CA8C8C09D092}" type="pres">
      <dgm:prSet presAssocID="{E29742F9-6D14-4F7E-83EF-02B1DA1E19F6}" presName="parTx" presStyleLbl="revTx" presStyleIdx="4" presStyleCnt="6">
        <dgm:presLayoutVars>
          <dgm:chMax val="0"/>
          <dgm:chPref val="0"/>
        </dgm:presLayoutVars>
      </dgm:prSet>
      <dgm:spPr/>
    </dgm:pt>
    <dgm:pt modelId="{B03D0B23-AEFC-4B1F-B71E-A1600AAA8CCD}" type="pres">
      <dgm:prSet presAssocID="{E29742F9-6D14-4F7E-83EF-02B1DA1E19F6}" presName="desTx" presStyleLbl="revTx" presStyleIdx="5" presStyleCnt="6">
        <dgm:presLayoutVars/>
      </dgm:prSet>
      <dgm:spPr/>
    </dgm:pt>
  </dgm:ptLst>
  <dgm:cxnLst>
    <dgm:cxn modelId="{A56A7503-C3CF-402B-8201-2C539A165C4E}" srcId="{E29742F9-6D14-4F7E-83EF-02B1DA1E19F6}" destId="{64567C83-A066-486A-8798-4E8EA5D017B5}" srcOrd="0" destOrd="0" parTransId="{B04F491F-3DED-4E1B-B833-69092105F6A1}" sibTransId="{1166D614-D3D1-47C1-887D-C714F992140A}"/>
    <dgm:cxn modelId="{E791D624-242A-451C-B9D3-A726C5272AF4}" type="presOf" srcId="{7B3F459A-6DF5-4719-B4C4-7F7EA7D56E12}" destId="{910DA195-E3B9-4F51-BC25-EA2891CDDB3B}" srcOrd="0" destOrd="0" presId="urn:microsoft.com/office/officeart/2018/2/layout/IconVerticalSolidList"/>
    <dgm:cxn modelId="{F995952D-3241-44A7-A679-DD7BC33E82EF}" srcId="{6D9B1AEC-018A-48C1-978F-ED598C8DE58B}" destId="{E29742F9-6D14-4F7E-83EF-02B1DA1E19F6}" srcOrd="4" destOrd="0" parTransId="{FBF2FB35-3C29-444B-BCE4-6ECEE680BBBD}" sibTransId="{9B4EAC42-56C8-488D-BA34-6993CD04B27B}"/>
    <dgm:cxn modelId="{8F712240-EB68-4C5C-BEC8-EE95262E1295}" type="presOf" srcId="{126BBB7B-2B19-46F5-8B02-C0BBAD9123C2}" destId="{5A4FC302-BDD2-4DD6-9DF8-3FF93FECDD2D}" srcOrd="0" destOrd="0" presId="urn:microsoft.com/office/officeart/2018/2/layout/IconVerticalSolidList"/>
    <dgm:cxn modelId="{4D23035B-BCA0-4A9E-967F-EBFDEA357D7F}" srcId="{6D9B1AEC-018A-48C1-978F-ED598C8DE58B}" destId="{8821DDE4-5F9A-4A60-8D83-B53A4A8F77B6}" srcOrd="3" destOrd="0" parTransId="{22EBE6CB-DE4F-4AD4-A119-F7248A59ACF6}" sibTransId="{988592A6-2EC8-42A9-876E-655BD3A69B8A}"/>
    <dgm:cxn modelId="{ACD8FE5E-0B94-4AF0-8543-59A10EB0BFBD}" srcId="{6D9B1AEC-018A-48C1-978F-ED598C8DE58B}" destId="{E66F6A7D-9A4B-4244-9238-E3E7AB366DDC}" srcOrd="2" destOrd="0" parTransId="{7AC582C6-C39F-42F6-ABF7-7FA31F509022}" sibTransId="{D16B4A75-2C50-4599-9578-6C6016CFC651}"/>
    <dgm:cxn modelId="{3556987D-E84D-4A77-BADD-3A3789BF0E54}" type="presOf" srcId="{E66F6A7D-9A4B-4244-9238-E3E7AB366DDC}" destId="{8D86C9B4-718B-422B-982A-5CB046DC3B42}" srcOrd="0" destOrd="0" presId="urn:microsoft.com/office/officeart/2018/2/layout/IconVerticalSolidList"/>
    <dgm:cxn modelId="{778F29A4-43AE-4AFE-A6D1-7D2B00E7E9F1}" srcId="{6D9B1AEC-018A-48C1-978F-ED598C8DE58B}" destId="{126BBB7B-2B19-46F5-8B02-C0BBAD9123C2}" srcOrd="0" destOrd="0" parTransId="{355D33C0-15AC-4A80-8270-E86D1433D700}" sibTransId="{82C41677-05CD-4B42-9940-B5634791A1D7}"/>
    <dgm:cxn modelId="{A31725B4-97C6-4C07-858A-DCECB501A46B}" srcId="{6D9B1AEC-018A-48C1-978F-ED598C8DE58B}" destId="{7B3F459A-6DF5-4719-B4C4-7F7EA7D56E12}" srcOrd="1" destOrd="0" parTransId="{08132B8C-E66B-497C-8E79-9DAAF1A51D31}" sibTransId="{76A03550-33CC-4229-BD22-C33A688C3547}"/>
    <dgm:cxn modelId="{26DF4AB9-EF6B-4B97-AE93-3F5BE44AE7E6}" type="presOf" srcId="{E29742F9-6D14-4F7E-83EF-02B1DA1E19F6}" destId="{FA0B4C14-C42A-429B-A2C0-CA8C8C09D092}" srcOrd="0" destOrd="0" presId="urn:microsoft.com/office/officeart/2018/2/layout/IconVerticalSolidList"/>
    <dgm:cxn modelId="{C69F17C0-A531-4E28-BF80-64C9CC68975C}" type="presOf" srcId="{64567C83-A066-486A-8798-4E8EA5D017B5}" destId="{B03D0B23-AEFC-4B1F-B71E-A1600AAA8CCD}" srcOrd="0" destOrd="0" presId="urn:microsoft.com/office/officeart/2018/2/layout/IconVerticalSolidList"/>
    <dgm:cxn modelId="{1345C7E1-E82F-4960-A167-AD272690717C}" type="presOf" srcId="{6D9B1AEC-018A-48C1-978F-ED598C8DE58B}" destId="{F47C49A4-41CC-4337-89C7-1F7B77E7A3EF}" srcOrd="0" destOrd="0" presId="urn:microsoft.com/office/officeart/2018/2/layout/IconVerticalSolidList"/>
    <dgm:cxn modelId="{C96D09E2-A655-4E93-A390-D4DECBB04246}" type="presOf" srcId="{8821DDE4-5F9A-4A60-8D83-B53A4A8F77B6}" destId="{73D292A8-AB30-476C-887E-4FA7C0A719B8}" srcOrd="0" destOrd="0" presId="urn:microsoft.com/office/officeart/2018/2/layout/IconVerticalSolidList"/>
    <dgm:cxn modelId="{B8DE107C-9073-41C9-BD3F-450DC76E37C6}" type="presParOf" srcId="{F47C49A4-41CC-4337-89C7-1F7B77E7A3EF}" destId="{2004F5B8-C0B9-441D-B72D-7797F9E81628}" srcOrd="0" destOrd="0" presId="urn:microsoft.com/office/officeart/2018/2/layout/IconVerticalSolidList"/>
    <dgm:cxn modelId="{0FCD82BF-C2CB-42A8-8AC2-956BE5B9AAAE}" type="presParOf" srcId="{2004F5B8-C0B9-441D-B72D-7797F9E81628}" destId="{8CD1DACE-14A7-4BA8-9810-979C8FC1798D}" srcOrd="0" destOrd="0" presId="urn:microsoft.com/office/officeart/2018/2/layout/IconVerticalSolidList"/>
    <dgm:cxn modelId="{EC46FF86-7360-4EE3-B9F9-37DE06734E9A}" type="presParOf" srcId="{2004F5B8-C0B9-441D-B72D-7797F9E81628}" destId="{AAD0580C-7FA8-42EF-B521-5E29480764F8}" srcOrd="1" destOrd="0" presId="urn:microsoft.com/office/officeart/2018/2/layout/IconVerticalSolidList"/>
    <dgm:cxn modelId="{49D2490D-500B-42FF-A908-CC08854372E8}" type="presParOf" srcId="{2004F5B8-C0B9-441D-B72D-7797F9E81628}" destId="{CAE14755-0B06-416C-A631-F0AD26B6F4DB}" srcOrd="2" destOrd="0" presId="urn:microsoft.com/office/officeart/2018/2/layout/IconVerticalSolidList"/>
    <dgm:cxn modelId="{6EBD3F00-AA54-47B9-9402-51CC2C5E186A}" type="presParOf" srcId="{2004F5B8-C0B9-441D-B72D-7797F9E81628}" destId="{5A4FC302-BDD2-4DD6-9DF8-3FF93FECDD2D}" srcOrd="3" destOrd="0" presId="urn:microsoft.com/office/officeart/2018/2/layout/IconVerticalSolidList"/>
    <dgm:cxn modelId="{D03D1870-F090-45B2-9567-336BEEFA44D3}" type="presParOf" srcId="{F47C49A4-41CC-4337-89C7-1F7B77E7A3EF}" destId="{F722F2B5-8033-4E7D-B8C1-748E6A83A5E1}" srcOrd="1" destOrd="0" presId="urn:microsoft.com/office/officeart/2018/2/layout/IconVerticalSolidList"/>
    <dgm:cxn modelId="{B63F2D37-E57B-4608-B9D8-6C54B07CD259}" type="presParOf" srcId="{F47C49A4-41CC-4337-89C7-1F7B77E7A3EF}" destId="{9CBF133E-DB7A-4400-A235-DC443A4DF7AD}" srcOrd="2" destOrd="0" presId="urn:microsoft.com/office/officeart/2018/2/layout/IconVerticalSolidList"/>
    <dgm:cxn modelId="{2FBAC905-9882-4E1E-A5DE-338D8DB16863}" type="presParOf" srcId="{9CBF133E-DB7A-4400-A235-DC443A4DF7AD}" destId="{9C33A65C-AF23-4977-A87B-D3E559BE393B}" srcOrd="0" destOrd="0" presId="urn:microsoft.com/office/officeart/2018/2/layout/IconVerticalSolidList"/>
    <dgm:cxn modelId="{1997E317-AB7D-4572-A636-4A9B4A1AD355}" type="presParOf" srcId="{9CBF133E-DB7A-4400-A235-DC443A4DF7AD}" destId="{A05DBABF-60B6-46C0-AA9C-22784B1A2DE8}" srcOrd="1" destOrd="0" presId="urn:microsoft.com/office/officeart/2018/2/layout/IconVerticalSolidList"/>
    <dgm:cxn modelId="{D07E80B0-D1FA-46E3-8248-BA34B06689C7}" type="presParOf" srcId="{9CBF133E-DB7A-4400-A235-DC443A4DF7AD}" destId="{5EBCD833-9E54-4B23-98CF-31D6600C7903}" srcOrd="2" destOrd="0" presId="urn:microsoft.com/office/officeart/2018/2/layout/IconVerticalSolidList"/>
    <dgm:cxn modelId="{19CCD9FD-17AB-4DA7-B106-8E9A7D51837F}" type="presParOf" srcId="{9CBF133E-DB7A-4400-A235-DC443A4DF7AD}" destId="{910DA195-E3B9-4F51-BC25-EA2891CDDB3B}" srcOrd="3" destOrd="0" presId="urn:microsoft.com/office/officeart/2018/2/layout/IconVerticalSolidList"/>
    <dgm:cxn modelId="{6E044372-00A6-46B8-8002-3AF1E83B70F6}" type="presParOf" srcId="{F47C49A4-41CC-4337-89C7-1F7B77E7A3EF}" destId="{774EBA5E-C4D9-4BFC-BB8F-312C3A252B6A}" srcOrd="3" destOrd="0" presId="urn:microsoft.com/office/officeart/2018/2/layout/IconVerticalSolidList"/>
    <dgm:cxn modelId="{51F2CB26-9403-4421-9880-E26BC8B35DCD}" type="presParOf" srcId="{F47C49A4-41CC-4337-89C7-1F7B77E7A3EF}" destId="{80419ECD-5061-457A-B622-25474BF5665B}" srcOrd="4" destOrd="0" presId="urn:microsoft.com/office/officeart/2018/2/layout/IconVerticalSolidList"/>
    <dgm:cxn modelId="{2988565A-1B6B-47D8-BE98-CDC5A1626680}" type="presParOf" srcId="{80419ECD-5061-457A-B622-25474BF5665B}" destId="{95376343-0259-45D1-84B1-8A2FB2CE84F7}" srcOrd="0" destOrd="0" presId="urn:microsoft.com/office/officeart/2018/2/layout/IconVerticalSolidList"/>
    <dgm:cxn modelId="{19E786DA-F65F-4DE6-9780-603C4E73486B}" type="presParOf" srcId="{80419ECD-5061-457A-B622-25474BF5665B}" destId="{C7BE77FD-6E1E-4DED-AC80-BCB03B9955D6}" srcOrd="1" destOrd="0" presId="urn:microsoft.com/office/officeart/2018/2/layout/IconVerticalSolidList"/>
    <dgm:cxn modelId="{27D82D71-1131-42F5-9BCA-5E255DC2A8EC}" type="presParOf" srcId="{80419ECD-5061-457A-B622-25474BF5665B}" destId="{29C85469-11AE-4BF5-8ED9-ABD84A0576D1}" srcOrd="2" destOrd="0" presId="urn:microsoft.com/office/officeart/2018/2/layout/IconVerticalSolidList"/>
    <dgm:cxn modelId="{BB712813-8E37-4DC0-BF8B-AE8EA467C30A}" type="presParOf" srcId="{80419ECD-5061-457A-B622-25474BF5665B}" destId="{8D86C9B4-718B-422B-982A-5CB046DC3B42}" srcOrd="3" destOrd="0" presId="urn:microsoft.com/office/officeart/2018/2/layout/IconVerticalSolidList"/>
    <dgm:cxn modelId="{12E2729C-84C8-43BB-820B-338A0BF43D5A}" type="presParOf" srcId="{F47C49A4-41CC-4337-89C7-1F7B77E7A3EF}" destId="{535B8C86-7621-475A-B036-906AEDBADD15}" srcOrd="5" destOrd="0" presId="urn:microsoft.com/office/officeart/2018/2/layout/IconVerticalSolidList"/>
    <dgm:cxn modelId="{6107734C-D0B9-4043-83ED-165C29136719}" type="presParOf" srcId="{F47C49A4-41CC-4337-89C7-1F7B77E7A3EF}" destId="{01CCCE2F-AFA4-4D33-8AD7-C663D544C39B}" srcOrd="6" destOrd="0" presId="urn:microsoft.com/office/officeart/2018/2/layout/IconVerticalSolidList"/>
    <dgm:cxn modelId="{8097A2A4-47D0-4D33-89F4-C3F116AB85E6}" type="presParOf" srcId="{01CCCE2F-AFA4-4D33-8AD7-C663D544C39B}" destId="{BB0B608E-5A36-4E71-ABAA-396C59C5436A}" srcOrd="0" destOrd="0" presId="urn:microsoft.com/office/officeart/2018/2/layout/IconVerticalSolidList"/>
    <dgm:cxn modelId="{630ED7F1-7A78-4A9D-9B44-CEE53037A5A0}" type="presParOf" srcId="{01CCCE2F-AFA4-4D33-8AD7-C663D544C39B}" destId="{CB314AEA-361F-4A7F-892A-EB3865ACF1E9}" srcOrd="1" destOrd="0" presId="urn:microsoft.com/office/officeart/2018/2/layout/IconVerticalSolidList"/>
    <dgm:cxn modelId="{55690C16-4B0A-4070-BF6C-BA9B254EFC71}" type="presParOf" srcId="{01CCCE2F-AFA4-4D33-8AD7-C663D544C39B}" destId="{3FD5BCDD-A267-4B49-A1E8-0E0CEB37ED30}" srcOrd="2" destOrd="0" presId="urn:microsoft.com/office/officeart/2018/2/layout/IconVerticalSolidList"/>
    <dgm:cxn modelId="{BE55C043-7263-4324-A742-0F5AA32C0802}" type="presParOf" srcId="{01CCCE2F-AFA4-4D33-8AD7-C663D544C39B}" destId="{73D292A8-AB30-476C-887E-4FA7C0A719B8}" srcOrd="3" destOrd="0" presId="urn:microsoft.com/office/officeart/2018/2/layout/IconVerticalSolidList"/>
    <dgm:cxn modelId="{0025EC00-62F3-4A1A-B42A-2FAC0AA0E9DC}" type="presParOf" srcId="{F47C49A4-41CC-4337-89C7-1F7B77E7A3EF}" destId="{DA8DF37F-EA2C-401B-A998-F9498DC22E71}" srcOrd="7" destOrd="0" presId="urn:microsoft.com/office/officeart/2018/2/layout/IconVerticalSolidList"/>
    <dgm:cxn modelId="{14F6E76C-088B-4518-8B0C-34B3E136AA46}" type="presParOf" srcId="{F47C49A4-41CC-4337-89C7-1F7B77E7A3EF}" destId="{5B10BD99-C4BD-48C2-91E0-B57E3995A7E3}" srcOrd="8" destOrd="0" presId="urn:microsoft.com/office/officeart/2018/2/layout/IconVerticalSolidList"/>
    <dgm:cxn modelId="{E238A127-52AA-4184-9E9D-FF414BBDF0F7}" type="presParOf" srcId="{5B10BD99-C4BD-48C2-91E0-B57E3995A7E3}" destId="{6539E70B-2CE8-4541-9EA7-B912376969E9}" srcOrd="0" destOrd="0" presId="urn:microsoft.com/office/officeart/2018/2/layout/IconVerticalSolidList"/>
    <dgm:cxn modelId="{CB7D4261-FF4B-4E49-A091-FEE773840C77}" type="presParOf" srcId="{5B10BD99-C4BD-48C2-91E0-B57E3995A7E3}" destId="{260F6B58-5A2C-44B2-BD8B-F0C3B55692F5}" srcOrd="1" destOrd="0" presId="urn:microsoft.com/office/officeart/2018/2/layout/IconVerticalSolidList"/>
    <dgm:cxn modelId="{5610EAA6-7F90-405C-87C1-B9F6823119BD}" type="presParOf" srcId="{5B10BD99-C4BD-48C2-91E0-B57E3995A7E3}" destId="{DC284BE1-A3AD-44F4-86E6-EE7547A70E1A}" srcOrd="2" destOrd="0" presId="urn:microsoft.com/office/officeart/2018/2/layout/IconVerticalSolidList"/>
    <dgm:cxn modelId="{040CB6E3-54B2-4734-B3AB-ABA8ADC15B1F}" type="presParOf" srcId="{5B10BD99-C4BD-48C2-91E0-B57E3995A7E3}" destId="{FA0B4C14-C42A-429B-A2C0-CA8C8C09D092}" srcOrd="3" destOrd="0" presId="urn:microsoft.com/office/officeart/2018/2/layout/IconVerticalSolidList"/>
    <dgm:cxn modelId="{975D069D-EAC6-488D-BA95-CCE678215FA8}" type="presParOf" srcId="{5B10BD99-C4BD-48C2-91E0-B57E3995A7E3}" destId="{B03D0B23-AEFC-4B1F-B71E-A1600AAA8CC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91DFC-8E8C-4297-9352-5F7EDF7D8A17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7BA67-9202-42C0-9761-EF6F4D212F2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183C1-3104-4280-BD38-29D1BA79792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Get to university or work</a:t>
          </a:r>
        </a:p>
      </dsp:txBody>
      <dsp:txXfrm>
        <a:off x="1941716" y="718"/>
        <a:ext cx="4571887" cy="1681139"/>
      </dsp:txXfrm>
    </dsp:sp>
    <dsp:sp modelId="{25D946FB-F0C6-4F47-A60C-3DC88D6AD5D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81570-A933-40B8-B8C5-5EB57AD8A45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A7AC1-CDEA-40BD-A9D7-61B1383A57E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Get out of bed</a:t>
          </a:r>
        </a:p>
      </dsp:txBody>
      <dsp:txXfrm>
        <a:off x="1941716" y="2102143"/>
        <a:ext cx="4571887" cy="1681139"/>
      </dsp:txXfrm>
    </dsp:sp>
    <dsp:sp modelId="{47BEC75D-89DF-4156-ADE7-D9B68F9E870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CCD6D6-91E9-4721-B4B3-5C28E78C512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6FFBF-EF69-42C1-B6F8-1A01677A5EC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Get your </a:t>
          </a:r>
          <a:r>
            <a:rPr lang="en-US" sz="2500" kern="1200" dirty="0">
              <a:hlinkClick xmlns:r="http://schemas.openxmlformats.org/officeDocument/2006/relationships" r:id="rId7"/>
            </a:rPr>
            <a:t>early morning bacon</a:t>
          </a:r>
          <a:r>
            <a:rPr lang="en-US" sz="2500" kern="1200" dirty="0"/>
            <a:t>?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C55F8-D087-46B6-ACA9-49F22EAE477B}">
      <dsp:nvSpPr>
        <dsp:cNvPr id="0" name=""/>
        <dsp:cNvSpPr/>
      </dsp:nvSpPr>
      <dsp:spPr>
        <a:xfrm>
          <a:off x="131700" y="1448"/>
          <a:ext cx="4429178" cy="281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36545-C8A7-44C8-B543-18566B218FB9}">
      <dsp:nvSpPr>
        <dsp:cNvPr id="0" name=""/>
        <dsp:cNvSpPr/>
      </dsp:nvSpPr>
      <dsp:spPr>
        <a:xfrm>
          <a:off x="623831" y="468973"/>
          <a:ext cx="4429178" cy="2812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But how do you make those decisions? </a:t>
          </a:r>
        </a:p>
      </dsp:txBody>
      <dsp:txXfrm>
        <a:off x="706207" y="551349"/>
        <a:ext cx="4264426" cy="2647776"/>
      </dsp:txXfrm>
    </dsp:sp>
    <dsp:sp modelId="{A22593B2-B279-4E0F-9B94-E34EB8F1A46E}">
      <dsp:nvSpPr>
        <dsp:cNvPr id="0" name=""/>
        <dsp:cNvSpPr/>
      </dsp:nvSpPr>
      <dsp:spPr>
        <a:xfrm>
          <a:off x="5545140" y="1448"/>
          <a:ext cx="4429178" cy="281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FBCFF-C8BE-4C66-A614-270D25942763}">
      <dsp:nvSpPr>
        <dsp:cNvPr id="0" name=""/>
        <dsp:cNvSpPr/>
      </dsp:nvSpPr>
      <dsp:spPr>
        <a:xfrm>
          <a:off x="6037271" y="468973"/>
          <a:ext cx="4429178" cy="2812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Where do your planning skills come from and are they successful?</a:t>
          </a:r>
        </a:p>
      </dsp:txBody>
      <dsp:txXfrm>
        <a:off x="6119647" y="551349"/>
        <a:ext cx="4264426" cy="2647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46E9-8E8A-4E91-B695-73A7B263DD2C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309B8-58FB-4171-B383-A896FAE7FC21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71697-7C7D-4E80-9F26-DB18493F4A83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One idea is to use AI for pathfinding</a:t>
          </a:r>
        </a:p>
      </dsp:txBody>
      <dsp:txXfrm>
        <a:off x="1374223" y="2347"/>
        <a:ext cx="4874176" cy="1189803"/>
      </dsp:txXfrm>
    </dsp:sp>
    <dsp:sp modelId="{5000BFC6-80A4-41FA-8EAB-E13DA47D176A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1709C-3C5E-43CE-ABB4-732829642C95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929A4-BEAA-49F3-B918-FFB9B7B4E777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happens here is complex (there are many papers on this topic) and won’t be covered in detail</a:t>
          </a:r>
        </a:p>
      </dsp:txBody>
      <dsp:txXfrm>
        <a:off x="1374223" y="1489602"/>
        <a:ext cx="4874176" cy="1189803"/>
      </dsp:txXfrm>
    </dsp:sp>
    <dsp:sp modelId="{F56B7AA7-F367-4982-9509-5374745A8364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F87AF-A5DD-47AB-8952-4CF1C6464650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10408-DE2F-4E79-899C-EBCC793D2AC5}">
      <dsp:nvSpPr>
        <dsp:cNvPr id="0" name=""/>
        <dsp:cNvSpPr/>
      </dsp:nvSpPr>
      <dsp:spPr>
        <a:xfrm>
          <a:off x="1374223" y="2976856"/>
          <a:ext cx="2811780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main idea is training a variation of decision systems (like neural networks) to optimize for a set of cost equations like</a:t>
          </a:r>
        </a:p>
      </dsp:txBody>
      <dsp:txXfrm>
        <a:off x="1374223" y="2976856"/>
        <a:ext cx="2811780" cy="1189803"/>
      </dsp:txXfrm>
    </dsp:sp>
    <dsp:sp modelId="{CD70CED5-23C4-408C-AF30-970F50705832}">
      <dsp:nvSpPr>
        <dsp:cNvPr id="0" name=""/>
        <dsp:cNvSpPr/>
      </dsp:nvSpPr>
      <dsp:spPr>
        <a:xfrm>
          <a:off x="4186003" y="2976856"/>
          <a:ext cx="206239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Amount of time spent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Number of errors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Cost of movement</a:t>
          </a:r>
        </a:p>
      </dsp:txBody>
      <dsp:txXfrm>
        <a:off x="4186003" y="2976856"/>
        <a:ext cx="2062396" cy="1189803"/>
      </dsp:txXfrm>
    </dsp:sp>
    <dsp:sp modelId="{59D10051-FF81-4DD5-AC4A-AC6856E1BD56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FD388-97A0-4378-97D7-CA708AF4A137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34D49-7DE4-4EC5-873D-992EBA4DD630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popular field is multi-agent pathfinding which involves finding a path in a situation with multiple moving agents</a:t>
          </a:r>
        </a:p>
      </dsp:txBody>
      <dsp:txXfrm>
        <a:off x="1374223" y="4464111"/>
        <a:ext cx="4874176" cy="1189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DBFF0-FBBD-44CD-9D3B-2D010FFF0DE7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98BA5-53E2-4AB9-8F8E-FF9B695B5A9B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07CEA-551D-4B27-99EC-51B72FA7E983}">
      <dsp:nvSpPr>
        <dsp:cNvPr id="0" name=""/>
        <dsp:cNvSpPr/>
      </dsp:nvSpPr>
      <dsp:spPr>
        <a:xfrm>
          <a:off x="1374223" y="2347"/>
          <a:ext cx="2811780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practical systems such as</a:t>
          </a:r>
        </a:p>
      </dsp:txBody>
      <dsp:txXfrm>
        <a:off x="1374223" y="2347"/>
        <a:ext cx="2811780" cy="1189803"/>
      </dsp:txXfrm>
    </dsp:sp>
    <dsp:sp modelId="{5BB1F18D-E5EC-4821-885D-9C546580E5FA}">
      <dsp:nvSpPr>
        <dsp:cNvPr id="0" name=""/>
        <dsp:cNvSpPr/>
      </dsp:nvSpPr>
      <dsp:spPr>
        <a:xfrm>
          <a:off x="4186003" y="2347"/>
          <a:ext cx="206239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Video games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Delivery services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Humans (sometimes…)</a:t>
          </a:r>
        </a:p>
      </dsp:txBody>
      <dsp:txXfrm>
        <a:off x="4186003" y="2347"/>
        <a:ext cx="2062396" cy="1189803"/>
      </dsp:txXfrm>
    </dsp:sp>
    <dsp:sp modelId="{D4BF9A90-7E47-47E5-962C-55B58B720AAD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EF9E9-B76F-4D5E-A86E-0A044F2538DB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762AA-7391-41F4-BAE0-8393A97197BA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some form of algorithm to find a good path in a system</a:t>
          </a:r>
        </a:p>
      </dsp:txBody>
      <dsp:txXfrm>
        <a:off x="1374223" y="1489602"/>
        <a:ext cx="4874176" cy="1189803"/>
      </dsp:txXfrm>
    </dsp:sp>
    <dsp:sp modelId="{4E03BDDB-DF9C-4918-8046-1712D85587D8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8BAA6-DB5B-4296-9DDD-9EEDA321098F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C9DD7-F13C-417C-A7DA-21A27F4C12EF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Oftentimes, the cost of finding a good path varies on the system in question and choosing the right algorithm is very important</a:t>
          </a:r>
        </a:p>
      </dsp:txBody>
      <dsp:txXfrm>
        <a:off x="1374223" y="2976856"/>
        <a:ext cx="4874176" cy="1189803"/>
      </dsp:txXfrm>
    </dsp:sp>
    <dsp:sp modelId="{9919FF7A-3AD1-46BF-BE5F-0520E24004FF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4820-D880-4B8B-9D70-935B48F3E8B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F8F35-8606-47AD-888A-CB847AE914E6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instance…</a:t>
          </a:r>
        </a:p>
      </dsp:txBody>
      <dsp:txXfrm>
        <a:off x="1374223" y="4464111"/>
        <a:ext cx="4874176" cy="1189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571D1-5A85-4A8B-BFFA-83EE08EA95A7}">
      <dsp:nvSpPr>
        <dsp:cNvPr id="0" name=""/>
        <dsp:cNvSpPr/>
      </dsp:nvSpPr>
      <dsp:spPr>
        <a:xfrm>
          <a:off x="0" y="27095"/>
          <a:ext cx="4706803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algorithms we’ll explore in this unit include</a:t>
          </a:r>
        </a:p>
      </dsp:txBody>
      <dsp:txXfrm>
        <a:off x="54373" y="81468"/>
        <a:ext cx="4598057" cy="1005094"/>
      </dsp:txXfrm>
    </dsp:sp>
    <dsp:sp modelId="{A65B8E14-CD47-4282-BCB7-B361332B0DDA}">
      <dsp:nvSpPr>
        <dsp:cNvPr id="0" name=""/>
        <dsp:cNvSpPr/>
      </dsp:nvSpPr>
      <dsp:spPr>
        <a:xfrm>
          <a:off x="0" y="1140935"/>
          <a:ext cx="4706803" cy="150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hlinkClick xmlns:r="http://schemas.openxmlformats.org/officeDocument/2006/relationships" r:id="rId1"/>
            </a:rPr>
            <a:t>DFS</a:t>
          </a:r>
          <a:r>
            <a:rPr lang="en-US" sz="2200" kern="1200"/>
            <a:t> and BFS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hlinkClick xmlns:r="http://schemas.openxmlformats.org/officeDocument/2006/relationships" r:id="rId2"/>
            </a:rPr>
            <a:t>Dijkstra’s</a:t>
          </a:r>
          <a:r>
            <a:rPr lang="en-US" sz="2200" kern="1200" dirty="0"/>
            <a:t> </a:t>
          </a:r>
          <a:r>
            <a:rPr lang="en-US" sz="2200" kern="1200" dirty="0">
              <a:hlinkClick xmlns:r="http://schemas.openxmlformats.org/officeDocument/2006/relationships" r:id="rId3"/>
            </a:rPr>
            <a:t>Algorithm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hlinkClick xmlns:r="http://schemas.openxmlformats.org/officeDocument/2006/relationships" r:id="rId4"/>
            </a:rPr>
            <a:t>A*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Heuristic search</a:t>
          </a:r>
        </a:p>
      </dsp:txBody>
      <dsp:txXfrm>
        <a:off x="0" y="1140935"/>
        <a:ext cx="4706803" cy="1506960"/>
      </dsp:txXfrm>
    </dsp:sp>
    <dsp:sp modelId="{97FAC40B-B074-4FF1-87F8-766230C51299}">
      <dsp:nvSpPr>
        <dsp:cNvPr id="0" name=""/>
        <dsp:cNvSpPr/>
      </dsp:nvSpPr>
      <dsp:spPr>
        <a:xfrm>
          <a:off x="0" y="2647894"/>
          <a:ext cx="4706803" cy="111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We’ll also take a quick look at </a:t>
          </a:r>
          <a:r>
            <a:rPr lang="en-US" sz="2800" kern="1200">
              <a:hlinkClick xmlns:r="http://schemas.openxmlformats.org/officeDocument/2006/relationships" r:id="rId5"/>
            </a:rPr>
            <a:t>flow networks</a:t>
          </a:r>
          <a:endParaRPr lang="en-US" sz="2800" kern="1200"/>
        </a:p>
      </dsp:txBody>
      <dsp:txXfrm>
        <a:off x="54373" y="2702267"/>
        <a:ext cx="4598057" cy="1005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6D62E-1390-4816-8248-4FA555897C93}">
      <dsp:nvSpPr>
        <dsp:cNvPr id="0" name=""/>
        <dsp:cNvSpPr/>
      </dsp:nvSpPr>
      <dsp:spPr>
        <a:xfrm>
          <a:off x="0" y="0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know from before that DFS visits all the nodes</a:t>
          </a:r>
        </a:p>
      </dsp:txBody>
      <dsp:txXfrm>
        <a:off x="43754" y="43754"/>
        <a:ext cx="4022476" cy="1406366"/>
      </dsp:txXfrm>
    </dsp:sp>
    <dsp:sp modelId="{1472E7B8-04D5-469F-9B8A-BE307D9398C8}">
      <dsp:nvSpPr>
        <dsp:cNvPr id="0" name=""/>
        <dsp:cNvSpPr/>
      </dsp:nvSpPr>
      <dsp:spPr>
        <a:xfrm>
          <a:off x="497160" y="1742853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also know that DFS traverses all the edges</a:t>
          </a:r>
        </a:p>
      </dsp:txBody>
      <dsp:txXfrm>
        <a:off x="540914" y="1786607"/>
        <a:ext cx="4078796" cy="1406366"/>
      </dsp:txXfrm>
    </dsp:sp>
    <dsp:sp modelId="{D27D7B8E-9033-4C1A-8680-B3FFB93C030E}">
      <dsp:nvSpPr>
        <dsp:cNvPr id="0" name=""/>
        <dsp:cNvSpPr/>
      </dsp:nvSpPr>
      <dsp:spPr>
        <a:xfrm>
          <a:off x="994320" y="3485706"/>
          <a:ext cx="5634483" cy="1493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is because the DFS algorithm recursively goes through each of the neighboring nodes of a node</a:t>
          </a:r>
        </a:p>
      </dsp:txBody>
      <dsp:txXfrm>
        <a:off x="1038074" y="3529460"/>
        <a:ext cx="4078796" cy="1406366"/>
      </dsp:txXfrm>
    </dsp:sp>
    <dsp:sp modelId="{3E549AF8-ADB0-4A28-BACF-D9FFDCFC1977}">
      <dsp:nvSpPr>
        <dsp:cNvPr id="0" name=""/>
        <dsp:cNvSpPr/>
      </dsp:nvSpPr>
      <dsp:spPr>
        <a:xfrm>
          <a:off x="4663465" y="1132854"/>
          <a:ext cx="971018" cy="9710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81944" y="1132854"/>
        <a:ext cx="534060" cy="730691"/>
      </dsp:txXfrm>
    </dsp:sp>
    <dsp:sp modelId="{3CEB53AB-2315-4AA6-9485-EEDB9150513D}">
      <dsp:nvSpPr>
        <dsp:cNvPr id="0" name=""/>
        <dsp:cNvSpPr/>
      </dsp:nvSpPr>
      <dsp:spPr>
        <a:xfrm>
          <a:off x="5160625" y="2865748"/>
          <a:ext cx="971018" cy="9710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79104" y="2865748"/>
        <a:ext cx="534060" cy="7306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DACE-14A7-4BA8-9810-979C8FC1798D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0580C-7FA8-42EF-B521-5E29480764F8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FC302-BDD2-4DD6-9DF8-3FF93FECDD2D}">
      <dsp:nvSpPr>
        <dsp:cNvPr id="0" name=""/>
        <dsp:cNvSpPr/>
      </dsp:nvSpPr>
      <dsp:spPr>
        <a:xfrm>
          <a:off x="957071" y="3890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directed graph is a DAG if it is directed and has no cycles</a:t>
          </a:r>
        </a:p>
      </dsp:txBody>
      <dsp:txXfrm>
        <a:off x="957071" y="3890"/>
        <a:ext cx="5671732" cy="828633"/>
      </dsp:txXfrm>
    </dsp:sp>
    <dsp:sp modelId="{9C33A65C-AF23-4977-A87B-D3E559BE393B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DBABF-60B6-46C0-AA9C-22784B1A2DE8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DA195-E3B9-4F51-BC25-EA2891CDDB3B}">
      <dsp:nvSpPr>
        <dsp:cNvPr id="0" name=""/>
        <dsp:cNvSpPr/>
      </dsp:nvSpPr>
      <dsp:spPr>
        <a:xfrm>
          <a:off x="957071" y="1039682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Note that this also means you can’t create a Eulerian Path</a:t>
          </a:r>
        </a:p>
      </dsp:txBody>
      <dsp:txXfrm>
        <a:off x="957071" y="1039682"/>
        <a:ext cx="5671732" cy="828633"/>
      </dsp:txXfrm>
    </dsp:sp>
    <dsp:sp modelId="{95376343-0259-45D1-84B1-8A2FB2CE84F7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E77FD-6E1E-4DED-AC80-BCB03B9955D6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C9B4-718B-422B-982A-5CB046DC3B42}">
      <dsp:nvSpPr>
        <dsp:cNvPr id="0" name=""/>
        <dsp:cNvSpPr/>
      </dsp:nvSpPr>
      <dsp:spPr>
        <a:xfrm>
          <a:off x="957071" y="2075473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 is a DFA a DAG?</a:t>
          </a:r>
        </a:p>
      </dsp:txBody>
      <dsp:txXfrm>
        <a:off x="957071" y="2075473"/>
        <a:ext cx="5671732" cy="828633"/>
      </dsp:txXfrm>
    </dsp:sp>
    <dsp:sp modelId="{BB0B608E-5A36-4E71-ABAA-396C59C5436A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14AEA-361F-4A7F-892A-EB3865ACF1E9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292A8-AB30-476C-887E-4FA7C0A719B8}">
      <dsp:nvSpPr>
        <dsp:cNvPr id="0" name=""/>
        <dsp:cNvSpPr/>
      </dsp:nvSpPr>
      <dsp:spPr>
        <a:xfrm>
          <a:off x="957071" y="3111265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Think about it a while on your own…</a:t>
          </a:r>
        </a:p>
      </dsp:txBody>
      <dsp:txXfrm>
        <a:off x="957071" y="3111265"/>
        <a:ext cx="5671732" cy="828633"/>
      </dsp:txXfrm>
    </dsp:sp>
    <dsp:sp modelId="{6539E70B-2CE8-4541-9EA7-B912376969E9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6B58-5A2C-44B2-BD8B-F0C3B55692F5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4C14-C42A-429B-A2C0-CA8C8C09D092}">
      <dsp:nvSpPr>
        <dsp:cNvPr id="0" name=""/>
        <dsp:cNvSpPr/>
      </dsp:nvSpPr>
      <dsp:spPr>
        <a:xfrm>
          <a:off x="957071" y="4147057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Check out this </a:t>
          </a:r>
          <a:r>
            <a:rPr lang="en-US" sz="1900" kern="1200" dirty="0">
              <a:hlinkClick xmlns:r="http://schemas.openxmlformats.org/officeDocument/2006/relationships" r:id="rId11"/>
            </a:rPr>
            <a:t>video</a:t>
          </a:r>
          <a:r>
            <a:rPr lang="en-US" sz="1900" kern="1200" dirty="0"/>
            <a:t> of a topological sort of a DAG</a:t>
          </a:r>
        </a:p>
      </dsp:txBody>
      <dsp:txXfrm>
        <a:off x="957071" y="4147057"/>
        <a:ext cx="2982961" cy="828633"/>
      </dsp:txXfrm>
    </dsp:sp>
    <dsp:sp modelId="{B03D0B23-AEFC-4B1F-B71E-A1600AAA8CCD}">
      <dsp:nvSpPr>
        <dsp:cNvPr id="0" name=""/>
        <dsp:cNvSpPr/>
      </dsp:nvSpPr>
      <dsp:spPr>
        <a:xfrm>
          <a:off x="3940033" y="4147057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Topological sort: a linear ordering of its vertices such that vertex u appears before vertex v for any directed edge (u -&gt; v)</a:t>
          </a:r>
        </a:p>
      </dsp:txBody>
      <dsp:txXfrm>
        <a:off x="3940033" y="4147057"/>
        <a:ext cx="2688770" cy="828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7C05D-0D3F-4FF0-8A98-E40CAF221E62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BA7F-4DA3-42F2-AF92-7BBEA50ED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4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Traversal:</a:t>
            </a:r>
          </a:p>
          <a:p>
            <a:r>
              <a:rPr lang="en-US" sz="1800" b="0" i="0" u="none" strike="noStrike" baseline="0" dirty="0">
                <a:latin typeface="NimbusSanL-ReguItal"/>
              </a:rPr>
              <a:t>ABEDFEBCADFC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65A3C-3660-4CC9-8243-F5E83F171E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8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Path: ABCACFDADEBEF 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EDFCBA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65A3C-3660-4CC9-8243-F5E83F171E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9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NimbusSanL-ReguItal"/>
              </a:rPr>
              <a:t>ABCACFDADEBEF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65A3C-3660-4CC9-8243-F5E83F171E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07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6DCF-06E6-4B38-A4A8-931597E05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9FE08-D270-458F-8222-620CA2D5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9639F-5F01-4166-BE99-608083AE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3F36-550D-4122-B04E-09A4E662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B7AD-220E-4993-AE19-063F8F01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0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FF87-311F-4B4F-96A7-3FD995D9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DAF41-E15B-49DB-8B77-8129FCED9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A8570-3D3B-4819-9F03-26535433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0CC6C-6479-4CC4-8CEC-A6163B9A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26A58-AAE1-42D4-9F67-FC05DD7D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1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F5817-B81B-4661-95E5-F2DE2A444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1112F-F850-4497-A849-5BC4FF49D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6E0DF-0926-4FF9-92CC-718F1D5F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2C980-171E-4C07-A883-3AC160C5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3729-BF61-44ED-8BA3-A95E4FB7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7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2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4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6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48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9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63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9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627E-A8D0-4773-8D6C-C2949568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0464-D500-4A80-8C14-EB2DB6B0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82FE-78DB-4243-A338-7820770D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67D7E-BB7A-44D8-A61C-1CFF35E8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C385-E334-40D3-910C-86387B11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0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0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52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2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0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6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5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5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4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1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F3A1-C827-41EE-A702-9E1E3AE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6B3DC-D758-41FE-A746-070FBA4CD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0837-CBD2-4A58-A9A9-C863C89A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471E6-779A-49EC-BA21-0712A9CC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A50C-6484-49AD-BE98-6E28C78B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87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05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9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8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8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11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89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56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1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17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39CA-7328-4FE6-9830-E06D1C7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03C5D-21B0-450F-B507-243214FB7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F4843-BB70-490B-A23F-4DECE2873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A2CD-5C90-4800-A4FD-20A4560A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D5AE-B717-4DE4-969C-0BC0A16C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F7DB-21C3-4691-8A9B-032DE8B1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8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9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0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07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12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238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50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70637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14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53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BEC5-8989-4984-8DD2-FEE6B2A8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0747-BC07-4D70-B6FB-F6D391735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29136-B1E9-4F3C-8A37-13FAE7288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FC4FE-F5E4-4DCB-9285-085E42547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892E9-FBED-4A0D-8143-39C91DC9A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74311-07BF-4EC7-BCCC-8BD567FD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1C44E-F796-46DD-918A-91317B00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6061B-D65D-43F8-89AB-37F171A9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0CD7-7837-4C00-9E82-3E373F7C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20A1A-57DF-4DEF-A23B-73AB0A094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7B9BA-A0AB-4613-BE0D-14FB4611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B63D-8EA3-4067-BCDD-CA08F8CE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7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DC8AD-42F0-49FB-B2C8-CAF6412C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E1BF7-2197-4D5C-9154-8E2C092C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8570-2562-41C7-8E03-78ABE4F3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4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F359-B990-41BF-9A48-88CD784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85146-4557-47E1-BBDE-2EA15B9BF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5503F-26C3-4170-A24B-0DBF54ED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53E46-4643-44B3-A4CE-484E1BA1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43D60-1C36-47F9-9567-5D169792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85B3C-AF10-4304-84A1-3A7345B7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C186-DE8A-42CA-B327-F22A97A3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70EA7-B87C-4721-BA57-E925C9A50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A8826-55B1-4C4F-B272-A8A36E9DE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900D1-D8C3-44F7-B13B-FE1E27B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6F7EA-4198-4E27-A13D-46442514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E28EF-3945-4447-9874-9902A462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0F1D2-0F2F-4B06-8661-7F1CDACE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49D3E-BEF4-442F-89F7-BAEB1D7A6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137C-9C64-46B6-BA7B-AF4861EE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25588-C017-43C0-AC70-98FDC773CC1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1114-C375-4F58-A1E3-EC5FCE3C7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1654-9F10-43D3-841A-A040BA11F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4EFAB-1702-4131-9603-D59754E7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1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iao.github.io/PathFinding.js/visual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youtube.com/watch?v=Y40bRyPQQr0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www.hunter.cuny.edu%2Fartsci%2Fpressroom%2Fnews%2Frobots-come-to-hunter-college-courtesy-of-professors-stamos-epstein-and-hajiliadis&amp;psig=AOvVaw0fOaaqckC1KVesFPdsTSVR&amp;ust=1615649532236000&amp;source=images&amp;cd=vfe&amp;ved=0CA0QjhxqFwoTCIDLjcuLq-8CFQAAAAAdAAAAAB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927C7CB3-282D-412D-9FA9-D3410EBAF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6" b="3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63196-7114-4C43-8755-452B09B09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Shortest Paths</a:t>
            </a:r>
            <a:br>
              <a:rPr lang="en-US" sz="4000" dirty="0"/>
            </a:br>
            <a:r>
              <a:rPr lang="en-US" sz="4000" dirty="0"/>
              <a:t>An Introduction to Traversals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1A012-E313-42BB-80C5-CED510703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CSCI 39575 Graph Theory</a:t>
            </a:r>
          </a:p>
          <a:p>
            <a:r>
              <a:rPr lang="en-US" sz="2000" dirty="0"/>
              <a:t>By Ariel Avshalom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93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451D-5AEC-43F4-973D-FEB3CCEA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Useful demonstration of pathfinding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33862-4A1C-4812-9D99-F6E201BB2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4521" y="1825625"/>
            <a:ext cx="7682957" cy="4351338"/>
          </a:xfrm>
        </p:spPr>
      </p:pic>
    </p:spTree>
    <p:extLst>
      <p:ext uri="{BB962C8B-B14F-4D97-AF65-F5344CB8AC3E}">
        <p14:creationId xmlns:p14="http://schemas.microsoft.com/office/powerpoint/2010/main" val="391277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3A606C-33DF-414F-B9D7-E49A25C4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631" r="28902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613C8-F7C7-497B-9628-85AFACDE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Pathfinding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7693B2-40F4-4807-8FBA-F064891F9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595058"/>
              </p:ext>
            </p:extLst>
          </p:nvPr>
        </p:nvGraphicFramePr>
        <p:xfrm>
          <a:off x="804997" y="2272143"/>
          <a:ext cx="47068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890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2571D1-5A85-4A8B-BFFA-83EE08EA9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602571D1-5A85-4A8B-BFFA-83EE08EA9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602571D1-5A85-4A8B-BFFA-83EE08EA9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602571D1-5A85-4A8B-BFFA-83EE08EA9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B8E14-CD47-4282-BCB7-B361332B0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A65B8E14-CD47-4282-BCB7-B361332B0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A65B8E14-CD47-4282-BCB7-B361332B0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A65B8E14-CD47-4282-BCB7-B361332B0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FAC40B-B074-4FF1-87F8-766230C51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97FAC40B-B074-4FF1-87F8-766230C51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97FAC40B-B074-4FF1-87F8-766230C51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7FAC40B-B074-4FF1-87F8-766230C512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593AB-EE41-4566-A84E-F1254843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Graph traversals</a:t>
            </a:r>
            <a:endParaRPr lang="en-US" dirty="0"/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CF09715D-AF53-4189-BF6C-3A2171FC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12060"/>
            <a:ext cx="6909801" cy="437044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3CB6-CAB6-43A2-B004-DCEEFC56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Let’s say you want to find a traversal path that</a:t>
            </a:r>
          </a:p>
          <a:p>
            <a:pPr lvl="1"/>
            <a:r>
              <a:rPr lang="en-US" dirty="0"/>
              <a:t>Visits all the nodes of the graph</a:t>
            </a:r>
          </a:p>
          <a:p>
            <a:pPr lvl="1"/>
            <a:r>
              <a:rPr lang="en-US" dirty="0"/>
              <a:t>Traverses all the edges of the graph</a:t>
            </a:r>
          </a:p>
          <a:p>
            <a:r>
              <a:rPr lang="en-US" dirty="0"/>
              <a:t>Note that nodes and edges can be visited more than once</a:t>
            </a:r>
          </a:p>
          <a:p>
            <a:r>
              <a:rPr lang="en-US" dirty="0"/>
              <a:t>The input is a simple, undirected and connected graph</a:t>
            </a:r>
          </a:p>
          <a:p>
            <a:r>
              <a:rPr lang="en-US" dirty="0"/>
              <a:t>How do you do it? There are many algorithms…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8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dget 2020: What are the new schemes you need to know about?">
            <a:extLst>
              <a:ext uri="{FF2B5EF4-FFF2-40B4-BE49-F238E27FC236}">
                <a16:creationId xmlns:a16="http://schemas.microsoft.com/office/drawing/2014/main" id="{31B9A017-A80A-4030-93D8-13D71C073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1B3C57-E307-4C1E-BB2E-E19EA926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General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2111-6F39-42B9-9165-587FD641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Pick a starting node and travel to another node it is connected to (since our graph is connected) </a:t>
            </a:r>
          </a:p>
          <a:p>
            <a:r>
              <a:rPr lang="en-US" dirty="0">
                <a:solidFill>
                  <a:schemeClr val="tx1"/>
                </a:solidFill>
              </a:rPr>
              <a:t>Using traversed edges go to one of the visited nodes that has an incident untraversed edge</a:t>
            </a:r>
          </a:p>
          <a:p>
            <a:r>
              <a:rPr lang="en-US" dirty="0">
                <a:solidFill>
                  <a:schemeClr val="tx1"/>
                </a:solidFill>
              </a:rPr>
              <a:t>Traverse the untraversed edge</a:t>
            </a:r>
          </a:p>
          <a:p>
            <a:r>
              <a:rPr lang="en-US" dirty="0">
                <a:solidFill>
                  <a:schemeClr val="tx1"/>
                </a:solidFill>
              </a:rPr>
              <a:t>Continue until all the edges are traversed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Like before, there are so many ways of doing this…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553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D1A2-47FB-4C98-BCBE-3B6AFF4E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D58D88E-27EC-4F0A-ABC1-8A06CF4B0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7" r="20882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FE28-8A62-4E05-9E7A-FB872C83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order to be efficient</a:t>
            </a:r>
          </a:p>
          <a:p>
            <a:pPr lvl="1"/>
            <a:r>
              <a:rPr lang="en-US" dirty="0"/>
              <a:t>The rules to find an untraversed edge should be simple</a:t>
            </a:r>
          </a:p>
          <a:p>
            <a:pPr lvl="1"/>
            <a:r>
              <a:rPr lang="en-US" dirty="0"/>
              <a:t>The data structure used should be efficient</a:t>
            </a:r>
          </a:p>
          <a:p>
            <a:pPr lvl="1"/>
            <a:r>
              <a:rPr lang="en-US" dirty="0"/>
              <a:t>The algorithm should take O(m) time</a:t>
            </a:r>
          </a:p>
          <a:p>
            <a:pPr lvl="2"/>
            <a:r>
              <a:rPr lang="en-US" dirty="0"/>
              <a:t>This is because edges tend to occur more than nodes</a:t>
            </a:r>
          </a:p>
          <a:p>
            <a:r>
              <a:rPr lang="en-US" dirty="0"/>
              <a:t>Example: A Euler path is the shortest possible traversal path since…</a:t>
            </a:r>
          </a:p>
          <a:p>
            <a:pPr lvl="1"/>
            <a:r>
              <a:rPr lang="en-US" dirty="0"/>
              <a:t>No edge is traversed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10312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75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69" name="Freeform: Shape 75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Next LT Pro Medium" panose="020B05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70" name="Freeform: Shape 76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439F63-F170-4E6D-AF30-C083023B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en-US"/>
              <a:t>Representing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AB6-A269-461C-B638-B195CD25C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091182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There are two ways that are generally used to represent graphs: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Note: </a:t>
            </a:r>
            <a:r>
              <a:rPr lang="en-US" sz="1400" b="1" dirty="0"/>
              <a:t>n</a:t>
            </a:r>
            <a:r>
              <a:rPr lang="en-US" sz="1400" dirty="0"/>
              <a:t> are the nodes and </a:t>
            </a:r>
            <a:r>
              <a:rPr lang="en-US" sz="1400" b="1" dirty="0"/>
              <a:t>m</a:t>
            </a:r>
            <a:r>
              <a:rPr lang="en-US" sz="1400" dirty="0"/>
              <a:t> are the edges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 adjacency matrix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</a:t>
            </a:r>
            <a:r>
              <a:rPr lang="en-US" sz="1800" dirty="0"/>
              <a:t>(n^2)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 adjacency list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Θ(</a:t>
            </a:r>
            <a:r>
              <a:rPr lang="en-US" sz="1800" dirty="0" err="1">
                <a:effectLst/>
                <a:latin typeface="Cambria Math" panose="02040503050406030204" pitchFamily="18" charset="0"/>
              </a:rPr>
              <a:t>n+m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)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There is also a representation called an incident matrix 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Θ(n*m) (nodes from top to bottom, edges from left to right):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F96D1-A3BB-4461-A66C-F729739F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2873" y="2396732"/>
            <a:ext cx="5935659" cy="39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1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72" name="Freeform: Shape 85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Next LT Pro Medium" panose="020B05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87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3" name="Freeform: Shape 94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5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3875-E400-4537-AB14-05DAEA3B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Example traversal using this graph: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6A1CC-45E1-4646-9610-4994FDFA4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87" r="430" b="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88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7646-0B8B-461C-A8FF-193664ED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2152-ADC0-40D0-80D2-A557D1C0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structure (rooted, ordered and directed):</a:t>
            </a:r>
          </a:p>
          <a:p>
            <a:pPr lvl="1"/>
            <a:r>
              <a:rPr lang="en-US" dirty="0"/>
              <a:t>The root is the first visited node of the tree</a:t>
            </a:r>
          </a:p>
          <a:p>
            <a:pPr lvl="1"/>
            <a:r>
              <a:rPr lang="en-US" dirty="0"/>
              <a:t>Node </a:t>
            </a:r>
            <a:r>
              <a:rPr lang="en-US" i="1" dirty="0"/>
              <a:t>u </a:t>
            </a:r>
            <a:r>
              <a:rPr lang="en-US" dirty="0"/>
              <a:t>is the parent of </a:t>
            </a:r>
            <a:r>
              <a:rPr lang="en-US" i="1" dirty="0"/>
              <a:t>v</a:t>
            </a:r>
            <a:r>
              <a:rPr lang="en-US" dirty="0"/>
              <a:t> if the first visit to </a:t>
            </a:r>
            <a:r>
              <a:rPr lang="en-US" i="1" dirty="0"/>
              <a:t>v </a:t>
            </a:r>
            <a:r>
              <a:rPr lang="en-US" dirty="0"/>
              <a:t>happened after traversing the edge 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children of </a:t>
            </a:r>
            <a:r>
              <a:rPr lang="en-US" i="1" dirty="0"/>
              <a:t>u</a:t>
            </a:r>
            <a:r>
              <a:rPr lang="en-US" dirty="0"/>
              <a:t> are ordered according to the time they were first visited from u</a:t>
            </a:r>
          </a:p>
          <a:p>
            <a:r>
              <a:rPr lang="en-US" dirty="0"/>
              <a:t>Edge classification:</a:t>
            </a:r>
          </a:p>
          <a:p>
            <a:pPr lvl="1"/>
            <a:r>
              <a:rPr lang="en-US" b="1" i="0" u="none" strike="noStrike" baseline="0" dirty="0">
                <a:solidFill>
                  <a:srgbClr val="000000"/>
                </a:solidFill>
                <a:latin typeface="NimbusSanL-Bold"/>
              </a:rPr>
              <a:t>Tree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children</a:t>
            </a:r>
          </a:p>
          <a:p>
            <a:pPr lvl="1"/>
            <a:r>
              <a:rPr lang="en-US" b="1" i="0" u="none" strike="noStrike" baseline="0" dirty="0">
                <a:solidFill>
                  <a:srgbClr val="FF0000"/>
                </a:solidFill>
                <a:latin typeface="NimbusSanL-Bold"/>
              </a:rPr>
              <a:t>Back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ancestors</a:t>
            </a:r>
          </a:p>
          <a:p>
            <a:pPr lvl="1"/>
            <a:r>
              <a:rPr lang="en-US" b="1" i="0" u="none" strike="noStrike" baseline="0" dirty="0">
                <a:solidFill>
                  <a:srgbClr val="00FF00"/>
                </a:solidFill>
                <a:latin typeface="NimbusSanL-Bold"/>
              </a:rPr>
              <a:t>Forward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one of its descendants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which is not its child</a:t>
            </a:r>
          </a:p>
          <a:p>
            <a:pPr lvl="1"/>
            <a:r>
              <a:rPr lang="en-US" b="1" i="0" u="none" strike="noStrike" baseline="0" dirty="0">
                <a:solidFill>
                  <a:srgbClr val="0000FF"/>
                </a:solidFill>
                <a:latin typeface="NimbusSanL-Bold"/>
              </a:rPr>
              <a:t>Cross edge: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an edge from a vertex to another vertex that is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neither one of its ancestors nor one of its descendants in the traversal tree</a:t>
            </a:r>
          </a:p>
          <a:p>
            <a:r>
              <a:rPr lang="en-US" dirty="0">
                <a:solidFill>
                  <a:srgbClr val="000000"/>
                </a:solidFill>
                <a:latin typeface="NimbusSanL-Regu"/>
              </a:rPr>
              <a:t>Let’s do an example on OneNote</a:t>
            </a:r>
          </a:p>
        </p:txBody>
      </p:sp>
    </p:spTree>
    <p:extLst>
      <p:ext uri="{BB962C8B-B14F-4D97-AF65-F5344CB8AC3E}">
        <p14:creationId xmlns:p14="http://schemas.microsoft.com/office/powerpoint/2010/main" val="6598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79662-30C4-4C4D-9F55-29C8728D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Traversal Example: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8919C326-23E3-455D-932D-84B1EA06B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149" y="640081"/>
            <a:ext cx="461191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686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5BE9-9BE5-46CA-AEBF-9B638B23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Depth first search (DFS)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E173-C0AE-4341-9C30-DF82C5B1A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This is a part of a question you might see during an interview!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Here is the main idea: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Visit a vertex then recursively visit all its neighbors in order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Output: A traversal forest that contains a traversal tree for each connected component of the graph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 a traversal forest, each tree is a directed tree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Recall that a forest is a bunch of connected trees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Check out </a:t>
            </a:r>
            <a:r>
              <a:rPr lang="en-US" sz="1500" dirty="0">
                <a:hlinkClick r:id="rId2"/>
              </a:rPr>
              <a:t>this video</a:t>
            </a:r>
            <a:r>
              <a:rPr lang="en-US" sz="1500" dirty="0"/>
              <a:t> for implementing a DFS, you can already see that a stack is necessary</a:t>
            </a:r>
          </a:p>
        </p:txBody>
      </p:sp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8DA43923-46CF-4902-B2ED-4A882E643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1" r="22568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68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E499-C125-43C9-B068-F3E18F86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do you…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EFF91-D78D-4E5C-8AAA-3C87E1F27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3734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ownload Dog Emoji Icon | Emoji Island">
            <a:extLst>
              <a:ext uri="{FF2B5EF4-FFF2-40B4-BE49-F238E27FC236}">
                <a16:creationId xmlns:a16="http://schemas.microsoft.com/office/drawing/2014/main" id="{D019DBEE-E13F-479B-8E36-38D37E19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29" y="2451848"/>
            <a:ext cx="1927752" cy="19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8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27BA67-9202-42C0-9761-EF6F4D212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627BA67-9202-42C0-9761-EF6F4D212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627BA67-9202-42C0-9761-EF6F4D212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627BA67-9202-42C0-9761-EF6F4D212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C91DFC-8E8C-4297-9352-5F7EDF7D8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22C91DFC-8E8C-4297-9352-5F7EDF7D8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2C91DFC-8E8C-4297-9352-5F7EDF7D8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22C91DFC-8E8C-4297-9352-5F7EDF7D8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183C1-3104-4280-BD38-29D1BA797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017183C1-3104-4280-BD38-29D1BA797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017183C1-3104-4280-BD38-29D1BA797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017183C1-3104-4280-BD38-29D1BA7979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081570-A933-40B8-B8C5-5EB57AD8A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3D081570-A933-40B8-B8C5-5EB57AD8A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3D081570-A933-40B8-B8C5-5EB57AD8A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3D081570-A933-40B8-B8C5-5EB57AD8A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D946FB-F0C6-4F47-A60C-3DC88D6AD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5D946FB-F0C6-4F47-A60C-3DC88D6AD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25D946FB-F0C6-4F47-A60C-3DC88D6AD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5D946FB-F0C6-4F47-A60C-3DC88D6AD5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FA7AC1-CDEA-40BD-A9D7-61B1383A5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E2FA7AC1-CDEA-40BD-A9D7-61B1383A5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E2FA7AC1-CDEA-40BD-A9D7-61B1383A5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E2FA7AC1-CDEA-40BD-A9D7-61B1383A57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BEC75D-89DF-4156-ADE7-D9B68F9E8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47BEC75D-89DF-4156-ADE7-D9B68F9E8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47BEC75D-89DF-4156-ADE7-D9B68F9E8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47BEC75D-89DF-4156-ADE7-D9B68F9E8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CCD6D6-91E9-4721-B4B3-5C28E78C5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A4CCD6D6-91E9-4721-B4B3-5C28E78C5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A4CCD6D6-91E9-4721-B4B3-5C28E78C5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A4CCD6D6-91E9-4721-B4B3-5C28E78C51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96FFBF-EF69-42C1-B6F8-1A01677A5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DD96FFBF-EF69-42C1-B6F8-1A01677A5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DD96FFBF-EF69-42C1-B6F8-1A01677A5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DD96FFBF-EF69-42C1-B6F8-1A01677A5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1353B-DDA6-41AD-A570-59D49C05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897" t="-10081" r="5009" b="662"/>
          <a:stretch/>
        </p:blipFill>
        <p:spPr>
          <a:xfrm>
            <a:off x="3538566" y="-762901"/>
            <a:ext cx="8650258" cy="762090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65E5D-C1EF-40C6-BA75-16CA35A7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One more time!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592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36D1-EF48-4A2A-ABE1-3AF1D662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how the final tree might look: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C43AF-575C-4916-B06B-D13575E57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2118" y="2160588"/>
            <a:ext cx="3347802" cy="3881437"/>
          </a:xfrm>
        </p:spPr>
      </p:pic>
    </p:spTree>
    <p:extLst>
      <p:ext uri="{BB962C8B-B14F-4D97-AF65-F5344CB8AC3E}">
        <p14:creationId xmlns:p14="http://schemas.microsoft.com/office/powerpoint/2010/main" val="132520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40F58-CBB5-4613-BDF0-1EF25197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How do we know that DFS is a correct traversal?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EFDD12-B4B4-4AF5-BE4C-EB785AE745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2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D6D62E-1390-4816-8248-4FA555897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9D6D62E-1390-4816-8248-4FA555897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549AF8-ADB0-4A28-BACF-D9FFDCFC1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E549AF8-ADB0-4A28-BACF-D9FFDCFC1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72E7B8-04D5-469F-9B8A-BE307D939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472E7B8-04D5-469F-9B8A-BE307D939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B53AB-2315-4AA6-9485-EEDB91505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CEB53AB-2315-4AA6-9485-EEDB91505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7D7B8E-9033-4C1A-8680-B3FFB93C0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27D7B8E-9033-4C1A-8680-B3FFB93C03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7518-6C8B-427D-A2A1-82CB3E75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Algorithmic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01186-E7FE-438E-B1C1-50D8A03F3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9563" y="2160589"/>
                <a:ext cx="4064439" cy="388077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/>
                  <a:t>DFS adjacency lists: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 </a:t>
                </a:r>
                <a:r>
                  <a:rPr lang="en-US" sz="1400" dirty="0">
                    <a:latin typeface="Cambria Math" panose="02040503050406030204" pitchFamily="18" charset="0"/>
                  </a:rPr>
                  <a:t>+ m)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</a:t>
                </a:r>
                <a:r>
                  <a:rPr lang="en-US" sz="1400" dirty="0">
                    <a:latin typeface="Cambria Math" panose="02040503050406030204" pitchFamily="18" charset="0"/>
                  </a:rPr>
                  <a:t>m) each edge is examined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Θ(n) </a:t>
                </a:r>
                <a:r>
                  <a:rPr lang="en-US" sz="1400" dirty="0">
                    <a:latin typeface="Cambria Math" panose="02040503050406030204" pitchFamily="18" charset="0"/>
                  </a:rPr>
                  <a:t>nodes are examined a number of times but that number relies on the number of nodes</a:t>
                </a:r>
                <a:endParaRPr lang="en-US" sz="1400" dirty="0"/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DFS adjacency matrix: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>
                    <a:effectLst/>
                    <a:latin typeface="Cambria Math" panose="02040503050406030204" pitchFamily="18" charset="0"/>
                  </a:rPr>
                  <a:t>Θ(n) for each verte</a:t>
                </a:r>
                <a:r>
                  <a:rPr lang="en-US" sz="1400" dirty="0">
                    <a:latin typeface="Cambria Math" panose="02040503050406030204" pitchFamily="18" charset="0"/>
                  </a:rPr>
                  <a:t>x, examine all possible incident edges (go through the whole row in the matrix)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latin typeface="Cambria Math" panose="02040503050406030204" pitchFamily="18" charset="0"/>
                  </a:rPr>
                  <a:t>You can count the total “time” by incrementing by one every time you pass an edge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You can map the recursive cost of each node using this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01186-E7FE-438E-B1C1-50D8A03F3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9563" y="2160589"/>
                <a:ext cx="4064439" cy="3880773"/>
              </a:xfrm>
              <a:blipFill>
                <a:blip r:embed="rId2"/>
                <a:stretch>
                  <a:fillRect t="-1413" r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44E1E9E-C9D3-4F25-BD89-84A004BED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5" r="24925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100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50CCF-5A21-43C1-8561-D5657910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Is a DFS traversal a Directed Acyclic Graph (DAG)</a:t>
            </a:r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5418F69F-0B51-4E06-9BB2-66A244983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66736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14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CD1DACE-14A7-4BA8-9810-979C8FC1798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AD0580C-7FA8-42EF-B521-5E29480764F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A4FC302-BDD2-4DD6-9DF8-3FF93FECDD2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05DBABF-60B6-46C0-AA9C-22784B1A2DE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C33A65C-AF23-4977-A87B-D3E559BE39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10DA195-E3B9-4F51-BC25-EA2891CDDB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BE77FD-6E1E-4DED-AC80-BCB03B9955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5376343-0259-45D1-84B1-8A2FB2CE84F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D86C9B4-718B-422B-982A-5CB046DC3B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B314AEA-361F-4A7F-892A-EB3865ACF1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B0B608E-5A36-4E71-ABAA-396C59C5436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3D292A8-AB30-476C-887E-4FA7C0A719B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539E70B-2CE8-4541-9EA7-B912376969E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60F6B58-5A2C-44B2-BD8B-F0C3B55692F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A0B4C14-C42A-429B-A2C0-CA8C8C09D09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3D0B23-AEFC-4B1F-B71E-A1600AAA8CC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3978-B526-4E6B-9F32-C7DABE05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It starts with making decisions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91A3DF-B326-49A3-B609-54FF64B9F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905052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30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5C55F8-D087-46B6-ACA9-49F22EAE4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15C55F8-D087-46B6-ACA9-49F22EAE4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36545-C8A7-44C8-B543-18566B218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EA36545-C8A7-44C8-B543-18566B218F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2593B2-B279-4E0F-9B94-E34EB8F1A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22593B2-B279-4E0F-9B94-E34EB8F1A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7FBCFF-C8BE-4C66-A614-270D25942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97FBCFF-C8BE-4C66-A614-270D25942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OP 25 WRONG DECISION QUOTES (of 70) | A-Z Quotes">
            <a:extLst>
              <a:ext uri="{FF2B5EF4-FFF2-40B4-BE49-F238E27FC236}">
                <a16:creationId xmlns:a16="http://schemas.microsoft.com/office/drawing/2014/main" id="{7C644EEE-E87F-4C41-A47E-C82C0DD8C1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995613"/>
            <a:ext cx="5935663" cy="2754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arrowing your “research focus” | Caffeinated Confidence">
            <a:extLst>
              <a:ext uri="{FF2B5EF4-FFF2-40B4-BE49-F238E27FC236}">
                <a16:creationId xmlns:a16="http://schemas.microsoft.com/office/drawing/2014/main" id="{2CC6E4E8-7784-48DF-A321-B54B17E9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1388" y="2995613"/>
            <a:ext cx="4059238" cy="1477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ilbert - Committee decision making | You make me laugh, Dilbert comics,  Workplace humor">
            <a:extLst>
              <a:ext uri="{FF2B5EF4-FFF2-40B4-BE49-F238E27FC236}">
                <a16:creationId xmlns:a16="http://schemas.microsoft.com/office/drawing/2014/main" id="{E688436C-99F1-4252-AEDF-DCA0CDF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1388" y="4541838"/>
            <a:ext cx="4059238" cy="1208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EF108-D5BD-4B52-8047-ADBBF140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Lots of advice on how to do this</a:t>
            </a:r>
          </a:p>
        </p:txBody>
      </p:sp>
    </p:spTree>
    <p:extLst>
      <p:ext uri="{BB962C8B-B14F-4D97-AF65-F5344CB8AC3E}">
        <p14:creationId xmlns:p14="http://schemas.microsoft.com/office/powerpoint/2010/main" val="407514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ve Key Areas of Decision Qualification - Drive Revenue">
            <a:extLst>
              <a:ext uri="{FF2B5EF4-FFF2-40B4-BE49-F238E27FC236}">
                <a16:creationId xmlns:a16="http://schemas.microsoft.com/office/drawing/2014/main" id="{768DDBA2-FC83-40B3-A830-90F1D6FFD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418" r="-1" b="6125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7DE68-5FA0-44FB-8DCF-D728466F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Pathfinding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13D8-BFCD-4937-9F4A-54BB00C5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Humans have very sophisticated methods of deciding how to get somewhere</a:t>
            </a:r>
          </a:p>
          <a:p>
            <a:r>
              <a:rPr lang="en-US" sz="1700" dirty="0"/>
              <a:t>Many companies and universities are interested in how we do it</a:t>
            </a:r>
          </a:p>
        </p:txBody>
      </p:sp>
      <p:pic>
        <p:nvPicPr>
          <p:cNvPr id="4" name="Picture 4" descr="Image for post">
            <a:extLst>
              <a:ext uri="{FF2B5EF4-FFF2-40B4-BE49-F238E27FC236}">
                <a16:creationId xmlns:a16="http://schemas.microsoft.com/office/drawing/2014/main" id="{4CDD0841-D8C9-44B2-B639-AC42203577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" y="4379259"/>
            <a:ext cx="4173624" cy="22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3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93904-05CF-4D87-8FD2-255C3358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AI Pathfinding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559D7F-149E-4265-9EA7-026861407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4545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9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9309B8-58FB-4171-B383-A896FAE7F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A9309B8-58FB-4171-B383-A896FAE7F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A9309B8-58FB-4171-B383-A896FAE7F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CA9309B8-58FB-4171-B383-A896FAE7F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CE46E9-8E8A-4E91-B695-73A7B263D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83CE46E9-8E8A-4E91-B695-73A7B263D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83CE46E9-8E8A-4E91-B695-73A7B263D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83CE46E9-8E8A-4E91-B695-73A7B263DD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171697-7C7D-4E80-9F26-DB18493F4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81171697-7C7D-4E80-9F26-DB18493F4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81171697-7C7D-4E80-9F26-DB18493F4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1171697-7C7D-4E80-9F26-DB18493F4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41709C-3C5E-43CE-ABB4-73282964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7E41709C-3C5E-43CE-ABB4-73282964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7E41709C-3C5E-43CE-ABB4-732829642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E41709C-3C5E-43CE-ABB4-732829642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00BFC6-80A4-41FA-8EAB-E13DA47D1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5000BFC6-80A4-41FA-8EAB-E13DA47D1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5000BFC6-80A4-41FA-8EAB-E13DA47D1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000BFC6-80A4-41FA-8EAB-E13DA47D1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F929A4-BEAA-49F3-B918-FFB9B7B4E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CAF929A4-BEAA-49F3-B918-FFB9B7B4E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CAF929A4-BEAA-49F3-B918-FFB9B7B4E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AF929A4-BEAA-49F3-B918-FFB9B7B4E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9F87AF-A5DD-47AB-8952-4CF1C6464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0E9F87AF-A5DD-47AB-8952-4CF1C6464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0E9F87AF-A5DD-47AB-8952-4CF1C6464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0E9F87AF-A5DD-47AB-8952-4CF1C6464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6B7AA7-F367-4982-9509-5374745A8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F56B7AA7-F367-4982-9509-5374745A8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F56B7AA7-F367-4982-9509-5374745A8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F56B7AA7-F367-4982-9509-5374745A83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910408-DE2F-4E79-899C-EBCC793D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22910408-DE2F-4E79-899C-EBCC793D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2910408-DE2F-4E79-899C-EBCC793D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22910408-DE2F-4E79-899C-EBCC793D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70CED5-23C4-408C-AF30-970F50705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CD70CED5-23C4-408C-AF30-970F50705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CD70CED5-23C4-408C-AF30-970F50705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D70CED5-23C4-408C-AF30-970F50705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D10051-FF81-4DD5-AC4A-AC6856E1B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graphicEl>
                                              <a:dgm id="{59D10051-FF81-4DD5-AC4A-AC6856E1B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graphicEl>
                                              <a:dgm id="{59D10051-FF81-4DD5-AC4A-AC6856E1B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59D10051-FF81-4DD5-AC4A-AC6856E1B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8FD388-97A0-4378-97D7-CA708AF4A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graphicEl>
                                              <a:dgm id="{078FD388-97A0-4378-97D7-CA708AF4A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078FD388-97A0-4378-97D7-CA708AF4A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078FD388-97A0-4378-97D7-CA708AF4A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734D49-7DE4-4EC5-873D-992EBA4DD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>
                                            <p:graphicEl>
                                              <a:dgm id="{F8734D49-7DE4-4EC5-873D-992EBA4DD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graphicEl>
                                              <a:dgm id="{F8734D49-7DE4-4EC5-873D-992EBA4DD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F8734D49-7DE4-4EC5-873D-992EBA4DD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7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67CA1-D883-4619-8C0A-06731723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hlinkClick r:id="rId3"/>
              </a:rPr>
              <a:t>Hunter’s CS faculty</a:t>
            </a:r>
            <a:r>
              <a:rPr lang="en-US">
                <a:solidFill>
                  <a:srgbClr val="000000"/>
                </a:solidFill>
              </a:rPr>
              <a:t> study this!</a:t>
            </a:r>
          </a:p>
        </p:txBody>
      </p:sp>
      <p:sp>
        <p:nvSpPr>
          <p:cNvPr id="410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Robots Come to Hunter College, Courtesy of Professors Stamos, Epstein and  Hajiliadis — Hunter College">
            <a:extLst>
              <a:ext uri="{FF2B5EF4-FFF2-40B4-BE49-F238E27FC236}">
                <a16:creationId xmlns:a16="http://schemas.microsoft.com/office/drawing/2014/main" id="{33A18327-084A-41CD-B932-D98533E2E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256" y="1629089"/>
            <a:ext cx="2896016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24634-FD50-436F-96F6-6D5BC672E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At Hunter, we have Professor Susan Epstein, who has robots she’s training to walk around crowded rooms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We also have Professor </a:t>
            </a:r>
            <a:r>
              <a:rPr lang="en-US" sz="2000" dirty="0" err="1">
                <a:solidFill>
                  <a:srgbClr val="000000"/>
                </a:solidFill>
              </a:rPr>
              <a:t>Ioannis</a:t>
            </a:r>
            <a:r>
              <a:rPr lang="en-US" sz="2000" dirty="0">
                <a:solidFill>
                  <a:srgbClr val="000000"/>
                </a:solidFill>
              </a:rPr>
              <a:t> Stamos who works in 3D imaging (he’s also got a robot)</a:t>
            </a:r>
          </a:p>
        </p:txBody>
      </p:sp>
    </p:spTree>
    <p:extLst>
      <p:ext uri="{BB962C8B-B14F-4D97-AF65-F5344CB8AC3E}">
        <p14:creationId xmlns:p14="http://schemas.microsoft.com/office/powerpoint/2010/main" val="132335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09D57-3938-4FFC-9149-30589D2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Narrowing our focus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E8C9BF-2226-4466-959D-8D97532E3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27309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59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Opinion | Who to Blame for Your Subway Nightmare - The New York Times">
            <a:extLst>
              <a:ext uri="{FF2B5EF4-FFF2-40B4-BE49-F238E27FC236}">
                <a16:creationId xmlns:a16="http://schemas.microsoft.com/office/drawing/2014/main" id="{E8F4D699-1EC8-4B31-A999-41BFDA8D5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1" r="18583" b="1"/>
          <a:stretch/>
        </p:blipFill>
        <p:spPr bwMode="auto"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F823F-DF0A-4A80-B8E1-66CC402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/>
              <a:t>Subway nightmare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943E4-0907-41AC-B180-39A4C779F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1700" dirty="0"/>
              <a:t>You wake up late (because humans are terrible at making decisions) and you need to get to Hunter</a:t>
            </a:r>
          </a:p>
          <a:p>
            <a:r>
              <a:rPr lang="en-US" sz="1700" dirty="0"/>
              <a:t>Typically, you commute via the F then the 6 train</a:t>
            </a:r>
          </a:p>
          <a:p>
            <a:r>
              <a:rPr lang="en-US" sz="1700" dirty="0"/>
              <a:t>When you transfer on to the 6, you hear that there is a massive delay and you will be late if you stick to your normal plan</a:t>
            </a:r>
          </a:p>
          <a:p>
            <a:r>
              <a:rPr lang="en-US" sz="1700" dirty="0"/>
              <a:t>What should you do?</a:t>
            </a:r>
          </a:p>
          <a:p>
            <a:r>
              <a:rPr lang="en-US" sz="1700" dirty="0"/>
              <a:t>This is just one case where you need to be able to pivot into multiple different solutions</a:t>
            </a:r>
          </a:p>
          <a:p>
            <a:pPr lvl="1"/>
            <a:r>
              <a:rPr lang="en-US" sz="1700" dirty="0"/>
              <a:t>And guess what…this happens on a huge scale at nearly every moment of every day</a:t>
            </a:r>
          </a:p>
        </p:txBody>
      </p:sp>
    </p:spTree>
    <p:extLst>
      <p:ext uri="{BB962C8B-B14F-4D97-AF65-F5344CB8AC3E}">
        <p14:creationId xmlns:p14="http://schemas.microsoft.com/office/powerpoint/2010/main" val="18689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1D2734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6A3BB1"/>
      </a:accent4>
      <a:accent5>
        <a:srgbClr val="AE4DC3"/>
      </a:accent5>
      <a:accent6>
        <a:srgbClr val="B13B96"/>
      </a:accent6>
      <a:hlink>
        <a:srgbClr val="BF523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1157</Words>
  <Application>Microsoft Office PowerPoint</Application>
  <PresentationFormat>Widescreen</PresentationFormat>
  <Paragraphs>127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Arial</vt:lpstr>
      <vt:lpstr>Avenir Next LT Pro</vt:lpstr>
      <vt:lpstr>AvenirNext LT Pro Medium</vt:lpstr>
      <vt:lpstr>Calibri</vt:lpstr>
      <vt:lpstr>Calibri Light</vt:lpstr>
      <vt:lpstr>Cambria Math</vt:lpstr>
      <vt:lpstr>CMSY10</vt:lpstr>
      <vt:lpstr>NimbusSanL-Bold</vt:lpstr>
      <vt:lpstr>NimbusSanL-Regu</vt:lpstr>
      <vt:lpstr>NimbusSanL-ReguItal</vt:lpstr>
      <vt:lpstr>Rockwell</vt:lpstr>
      <vt:lpstr>Segoe UI</vt:lpstr>
      <vt:lpstr>Trebuchet MS</vt:lpstr>
      <vt:lpstr>Wingdings 3</vt:lpstr>
      <vt:lpstr>Office Theme</vt:lpstr>
      <vt:lpstr>Retrospect</vt:lpstr>
      <vt:lpstr>ExploreVTI</vt:lpstr>
      <vt:lpstr>Facet</vt:lpstr>
      <vt:lpstr>Shortest Paths An Introduction to Traversals</vt:lpstr>
      <vt:lpstr>How do you…</vt:lpstr>
      <vt:lpstr>It starts with making decisions</vt:lpstr>
      <vt:lpstr>Lots of advice on how to do this</vt:lpstr>
      <vt:lpstr>Pathfinding</vt:lpstr>
      <vt:lpstr>AI Pathfinding</vt:lpstr>
      <vt:lpstr>Hunter’s CS faculty study this!</vt:lpstr>
      <vt:lpstr>Narrowing our focus</vt:lpstr>
      <vt:lpstr>Subway nightmare</vt:lpstr>
      <vt:lpstr>Useful demonstration of pathfinding</vt:lpstr>
      <vt:lpstr>Pathfinding algorithms</vt:lpstr>
      <vt:lpstr>Graph traversals</vt:lpstr>
      <vt:lpstr>General scheme</vt:lpstr>
      <vt:lpstr>Objectives</vt:lpstr>
      <vt:lpstr>Representing graphs</vt:lpstr>
      <vt:lpstr>Example traversal using this graph:</vt:lpstr>
      <vt:lpstr>Traversal trees</vt:lpstr>
      <vt:lpstr>Traversal Example:</vt:lpstr>
      <vt:lpstr>Depth first search (DFS)</vt:lpstr>
      <vt:lpstr>One more time!</vt:lpstr>
      <vt:lpstr>Here is how the final tree might look:</vt:lpstr>
      <vt:lpstr>How do we know that DFS is a correct traversal?</vt:lpstr>
      <vt:lpstr>Algorithmic complexity</vt:lpstr>
      <vt:lpstr>Is a DFS traversal a Directed Acyclic Graph (DAG)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Paths An Introduction</dc:title>
  <dc:creator>Ariel Avshalom</dc:creator>
  <cp:lastModifiedBy>Ariel Avshalom</cp:lastModifiedBy>
  <cp:revision>10</cp:revision>
  <dcterms:created xsi:type="dcterms:W3CDTF">2021-03-12T15:04:55Z</dcterms:created>
  <dcterms:modified xsi:type="dcterms:W3CDTF">2021-03-16T15:00:12Z</dcterms:modified>
</cp:coreProperties>
</file>